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80" r:id="rId3"/>
    <p:sldId id="281" r:id="rId4"/>
    <p:sldId id="282" r:id="rId5"/>
    <p:sldId id="287" r:id="rId6"/>
    <p:sldId id="283" r:id="rId7"/>
    <p:sldId id="288" r:id="rId8"/>
    <p:sldId id="284" r:id="rId9"/>
    <p:sldId id="289" r:id="rId10"/>
    <p:sldId id="265" r:id="rId11"/>
    <p:sldId id="290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2205" autoAdjust="0"/>
    <p:restoredTop sz="80047" autoAdjust="0"/>
  </p:normalViewPr>
  <p:slideViewPr>
    <p:cSldViewPr snapToGrid="0">
      <p:cViewPr varScale="1">
        <p:scale>
          <a:sx n="91" d="100"/>
          <a:sy n="91" d="100"/>
        </p:scale>
        <p:origin x="1806" y="90"/>
      </p:cViewPr>
      <p:guideLst/>
    </p:cSldViewPr>
  </p:slid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6E1A17-0C42-46D3-B25B-C5FDCF936158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5137F4-5C01-4833-8342-24C048615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559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9542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8125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2692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Philip is the only man in Scripture</a:t>
            </a:r>
            <a:r>
              <a:rPr lang="en-US" baseline="0" dirty="0" smtClean="0"/>
              <a:t> actually given the title of “evangelist” (Acts 21:8)</a:t>
            </a:r>
          </a:p>
          <a:p>
            <a:endParaRPr lang="en-US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“Down to Samaria” – Jerusalem is on a high plateau and Samaria is 65km north.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8282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At that time,</a:t>
            </a:r>
            <a:r>
              <a:rPr lang="en-US" baseline="0" dirty="0" smtClean="0"/>
              <a:t> d</a:t>
            </a:r>
            <a:r>
              <a:rPr lang="en-US" dirty="0" smtClean="0"/>
              <a:t>emons</a:t>
            </a:r>
            <a:r>
              <a:rPr lang="en-US" baseline="0" dirty="0" smtClean="0"/>
              <a:t> were cast out of possessed people.  They are still with us today, and as CS Lewis has said,  “Satan and his demons adapt themselves to whatever world view prevails in a given society.  They are equally at home with western materialists as they are with third-world magicians.”</a:t>
            </a:r>
          </a:p>
          <a:p>
            <a:endParaRPr lang="en-US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 “proclaimed to them the Christ” and “paid attention to what was being said…”  Be ready to speak the message about Jesus your Savior!</a:t>
            </a:r>
          </a:p>
          <a:p>
            <a:endParaRPr lang="en-US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God’s Kingdom</a:t>
            </a:r>
            <a:r>
              <a:rPr lang="en-US" baseline="0" dirty="0" smtClean="0"/>
              <a:t> – He is sovereign and His kingdom is righteous</a:t>
            </a:r>
            <a:endParaRPr lang="en-US" dirty="0" smtClean="0"/>
          </a:p>
          <a:p>
            <a:r>
              <a:rPr lang="en-US" dirty="0" smtClean="0"/>
              <a:t>The Name of Jesus Christ – the truth of His life, death, and resurrection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8368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People must</a:t>
            </a:r>
            <a:r>
              <a:rPr lang="en-US" baseline="0" dirty="0" smtClean="0"/>
              <a:t> see themselves as lost, weak, and helpless without God before they can be saved. </a:t>
            </a:r>
            <a:r>
              <a:rPr lang="en-US" sz="1200" b="1" dirty="0" smtClean="0"/>
              <a:t>Proverbs 16:5,18 </a:t>
            </a:r>
            <a:r>
              <a:rPr lang="en-US" sz="1200" dirty="0" smtClean="0"/>
              <a:t>– Simon had a proud heart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Pride is an easy sin to commit.  It does not cause a person to lose public reputation, prestige, wealth, health, etc.  In fact, it is sometimes looked upon as a virtue by our culture.</a:t>
            </a:r>
          </a:p>
          <a:p>
            <a:endParaRPr lang="en-US" baseline="0" dirty="0" smtClean="0"/>
          </a:p>
          <a:p>
            <a:r>
              <a:rPr lang="en-US" baseline="0" dirty="0" smtClean="0"/>
              <a:t>It can be hard to see the difference between true and false believers.  Even Philip was duped by Simon, baptizing him.  But that baptism did not save him.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6489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Simon’s false belief may have been simply to maintain a position of honor among the people.  Or possibly to learn</a:t>
            </a:r>
            <a:r>
              <a:rPr lang="en-US" baseline="0" dirty="0" smtClean="0"/>
              <a:t> some new, more powerful magic tricks.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6679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Salvation is always planned and orchestrated by God.  There is no mere chance encounter</a:t>
            </a:r>
            <a:r>
              <a:rPr lang="en-US" baseline="0" dirty="0" smtClean="0"/>
              <a:t> – God is directing steps. (John 6:44)</a:t>
            </a:r>
          </a:p>
          <a:p>
            <a:endParaRPr lang="en-US" baseline="0" dirty="0" smtClean="0"/>
          </a:p>
          <a:p>
            <a:r>
              <a:rPr lang="en-US" sz="1200" dirty="0" smtClean="0"/>
              <a:t>Philip was bold and</a:t>
            </a:r>
            <a:r>
              <a:rPr lang="en-US" sz="1200" baseline="0" dirty="0" smtClean="0"/>
              <a:t> un</a:t>
            </a:r>
            <a:r>
              <a:rPr lang="en-US" sz="1200" dirty="0" smtClean="0"/>
              <a:t>afraid to run up an join the</a:t>
            </a:r>
            <a:r>
              <a:rPr lang="en-US" sz="1200" baseline="0" dirty="0" smtClean="0"/>
              <a:t> Ethiopian’s entourage, even though it was probably very powerfully guarded.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4869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Baptism</a:t>
            </a:r>
            <a:r>
              <a:rPr lang="en-US" baseline="0" dirty="0" smtClean="0"/>
              <a:t> is the public confession expected of all believers.  The official not only confessed his faith personally before Philip but also openly in front of his entire entourage.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fact that they both went down into the water shows that the baptism was by immersion.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Philip continued his preaching tour through the coastal region, ultimately returning home to Caesarea.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2703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707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40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116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40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465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033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45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644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257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046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981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887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AAF78-C487-492D-A5D8-4AA2F643F080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087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1937" y="1152507"/>
            <a:ext cx="8229602" cy="1942385"/>
          </a:xfrm>
        </p:spPr>
        <p:txBody>
          <a:bodyPr>
            <a:normAutofit/>
          </a:bodyPr>
          <a:lstStyle/>
          <a:p>
            <a:r>
              <a:rPr lang="en-US" sz="6600" b="1" dirty="0" smtClean="0"/>
              <a:t>The Spreading Church</a:t>
            </a:r>
            <a:endParaRPr lang="en-US" sz="6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778180"/>
            <a:ext cx="6858000" cy="1479620"/>
          </a:xfrm>
        </p:spPr>
        <p:txBody>
          <a:bodyPr>
            <a:normAutofit/>
          </a:bodyPr>
          <a:lstStyle/>
          <a:p>
            <a:r>
              <a:rPr lang="en-US" sz="4400" dirty="0" smtClean="0"/>
              <a:t>Acts 8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26247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Some “Take Aways”</a:t>
            </a:r>
            <a:endParaRPr lang="en-US" b="1" u="sng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61257" y="1155561"/>
            <a:ext cx="8639675" cy="5534606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 ready to say “yes” to God’s direction, being a part of His plan to reach lost people, near and far.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Sometimes, God leads us to serve Him in a way that seems smaller than we (or others) expect.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When you share, “start where people are,” expose the lies and building on the Biblical truth.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His word is powerful!  Study it and be ready to use it.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Pride is one of the biggest barriers to humble repentance and true salvation.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Rejoice in your salvation!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endParaRPr lang="en-US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351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Go</a:t>
            </a:r>
            <a:r>
              <a:rPr lang="en-US" b="1" dirty="0" smtClean="0"/>
              <a:t> …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11499" y="1040523"/>
            <a:ext cx="8440615" cy="5740075"/>
          </a:xfrm>
        </p:spPr>
        <p:txBody>
          <a:bodyPr>
            <a:noAutofit/>
          </a:bodyPr>
          <a:lstStyle/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 smtClean="0"/>
              <a:t> </a:t>
            </a:r>
            <a:r>
              <a:rPr lang="en-US" b="1" dirty="0" smtClean="0"/>
              <a:t>Isaiah 42:6,7 </a:t>
            </a:r>
            <a:r>
              <a:rPr lang="en-US" dirty="0" smtClean="0"/>
              <a:t>– Israel was given an important job: be a light to the nations.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/>
              <a:t> </a:t>
            </a:r>
            <a:r>
              <a:rPr lang="en-US" dirty="0" smtClean="0"/>
              <a:t>BUT Israel built walls to keep Gentiles out OR they adopted the customs and idols of surrounding nations.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 smtClean="0"/>
              <a:t> </a:t>
            </a:r>
            <a:r>
              <a:rPr lang="en-US" b="1" dirty="0" smtClean="0"/>
              <a:t>Acts 1:8 </a:t>
            </a:r>
            <a:r>
              <a:rPr lang="en-US" dirty="0" smtClean="0"/>
              <a:t>– the Church was given an important job: be a light to the nations.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 smtClean="0"/>
              <a:t> BUT the early church focused on Jerusalem.  </a:t>
            </a:r>
            <a:r>
              <a:rPr lang="en-US" dirty="0"/>
              <a:t>T</a:t>
            </a:r>
            <a:r>
              <a:rPr lang="en-US" dirty="0" smtClean="0"/>
              <a:t>hen,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 smtClean="0"/>
              <a:t> Matthew 28:18,19 </a:t>
            </a:r>
            <a:r>
              <a:rPr lang="en-US" dirty="0" smtClean="0"/>
              <a:t>– Jesus commands us to Go, but most church members today stay home.  What about you…?</a:t>
            </a:r>
          </a:p>
        </p:txBody>
      </p:sp>
    </p:spTree>
    <p:extLst>
      <p:ext uri="{BB962C8B-B14F-4D97-AF65-F5344CB8AC3E}">
        <p14:creationId xmlns:p14="http://schemas.microsoft.com/office/powerpoint/2010/main" val="3643929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3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Go</a:t>
            </a:r>
            <a:r>
              <a:rPr lang="en-US" b="1" dirty="0" smtClean="0"/>
              <a:t> …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11499" y="1040523"/>
            <a:ext cx="8440615" cy="5740075"/>
          </a:xfrm>
        </p:spPr>
        <p:txBody>
          <a:bodyPr>
            <a:noAutofit/>
          </a:bodyPr>
          <a:lstStyle/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 smtClean="0"/>
              <a:t> </a:t>
            </a:r>
            <a:r>
              <a:rPr lang="en-US" b="1" dirty="0" smtClean="0"/>
              <a:t>Isaiah 42:6,7 </a:t>
            </a:r>
            <a:r>
              <a:rPr lang="en-US" dirty="0" smtClean="0"/>
              <a:t>– </a:t>
            </a:r>
            <a:r>
              <a:rPr lang="en-US" u="sng" dirty="0" smtClean="0"/>
              <a:t>Israel</a:t>
            </a:r>
            <a:r>
              <a:rPr lang="en-US" dirty="0" smtClean="0"/>
              <a:t> was given </a:t>
            </a:r>
            <a:r>
              <a:rPr lang="en-US" u="sng" dirty="0" smtClean="0"/>
              <a:t>an important job</a:t>
            </a:r>
            <a:r>
              <a:rPr lang="en-US" dirty="0" smtClean="0"/>
              <a:t>: be a light to the </a:t>
            </a:r>
            <a:r>
              <a:rPr lang="en-US" dirty="0" smtClean="0"/>
              <a:t>nations. They responded in two ways: </a:t>
            </a:r>
            <a:endParaRPr lang="en-US" dirty="0" smtClean="0"/>
          </a:p>
          <a:p>
            <a:pPr marL="1097280" lvl="1" indent="-45720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 </a:t>
            </a:r>
            <a:r>
              <a:rPr lang="en-US" dirty="0" smtClean="0"/>
              <a:t>they built </a:t>
            </a:r>
            <a:r>
              <a:rPr lang="en-US" dirty="0" smtClean="0"/>
              <a:t>walls to keep Gentiles </a:t>
            </a:r>
            <a:r>
              <a:rPr lang="en-US" dirty="0" smtClean="0"/>
              <a:t>out, or</a:t>
            </a:r>
          </a:p>
          <a:p>
            <a:pPr marL="1097280" lvl="1" indent="-45720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dirty="0" smtClean="0"/>
              <a:t> they brought the darkness of idol worship into Israel</a:t>
            </a:r>
            <a:endParaRPr lang="en-US" dirty="0" smtClean="0"/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 smtClean="0"/>
              <a:t> </a:t>
            </a:r>
            <a:r>
              <a:rPr lang="en-US" b="1" dirty="0" smtClean="0"/>
              <a:t>Acts 1:8 </a:t>
            </a:r>
            <a:r>
              <a:rPr lang="en-US" dirty="0" smtClean="0"/>
              <a:t>– </a:t>
            </a:r>
            <a:r>
              <a:rPr lang="en-US" u="sng" dirty="0" smtClean="0"/>
              <a:t>the Church </a:t>
            </a:r>
            <a:r>
              <a:rPr lang="en-US" dirty="0" smtClean="0"/>
              <a:t>was given </a:t>
            </a:r>
            <a:r>
              <a:rPr lang="en-US" u="sng" dirty="0" smtClean="0"/>
              <a:t>an important job</a:t>
            </a:r>
            <a:r>
              <a:rPr lang="en-US" dirty="0" smtClean="0"/>
              <a:t>: be a light to the nations.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 smtClean="0"/>
              <a:t> BUT the church focused on Jerusalem.  </a:t>
            </a:r>
            <a:r>
              <a:rPr lang="en-US" dirty="0"/>
              <a:t>T</a:t>
            </a:r>
            <a:r>
              <a:rPr lang="en-US" dirty="0" smtClean="0"/>
              <a:t>hen,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 smtClean="0"/>
              <a:t> </a:t>
            </a:r>
            <a:r>
              <a:rPr lang="en-US" b="1" dirty="0" smtClean="0"/>
              <a:t>Acts 8:1 </a:t>
            </a:r>
            <a:r>
              <a:rPr lang="en-US" dirty="0" smtClean="0"/>
              <a:t>– Satan tried to destroy the church with persecution, but God used it to accomplish His purpose – a global gospel mission!</a:t>
            </a:r>
          </a:p>
        </p:txBody>
      </p:sp>
    </p:spTree>
    <p:extLst>
      <p:ext uri="{BB962C8B-B14F-4D97-AF65-F5344CB8AC3E}">
        <p14:creationId xmlns:p14="http://schemas.microsoft.com/office/powerpoint/2010/main" val="816714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The Persecution</a:t>
            </a:r>
            <a:r>
              <a:rPr lang="en-US" b="1" dirty="0" smtClean="0"/>
              <a:t> </a:t>
            </a:r>
            <a:r>
              <a:rPr lang="en-US" sz="4000" dirty="0" smtClean="0"/>
              <a:t> (Acts 8:1-3)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11499" y="1040523"/>
            <a:ext cx="8440615" cy="5740075"/>
          </a:xfrm>
        </p:spPr>
        <p:txBody>
          <a:bodyPr>
            <a:noAutofit/>
          </a:bodyPr>
          <a:lstStyle/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200" b="1" dirty="0" smtClean="0"/>
              <a:t>Acts 8:1 </a:t>
            </a:r>
            <a:r>
              <a:rPr lang="en-US" sz="3200" dirty="0" smtClean="0"/>
              <a:t>– Peter and John had been persecuted, but now all church members were attacked.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200" b="1" dirty="0" smtClean="0"/>
              <a:t>Acts 8:1 </a:t>
            </a:r>
            <a:r>
              <a:rPr lang="en-US" sz="3200" dirty="0" smtClean="0"/>
              <a:t>– the church was “scattered.” The large group of believers separated into small groups.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200" b="1" dirty="0" smtClean="0"/>
              <a:t>Acts 8:3 </a:t>
            </a:r>
            <a:r>
              <a:rPr lang="en-US" sz="3200" dirty="0" smtClean="0"/>
              <a:t>– even the small, house groups of Christians were being attacked and imprisoned.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200" b="1" dirty="0" smtClean="0"/>
              <a:t>Matthew 10:23 </a:t>
            </a:r>
            <a:r>
              <a:rPr lang="en-US" sz="3200" dirty="0" smtClean="0"/>
              <a:t>– Jesus encourages believers to flee if needed and share in other places.</a:t>
            </a:r>
          </a:p>
        </p:txBody>
      </p:sp>
    </p:spTree>
    <p:extLst>
      <p:ext uri="{BB962C8B-B14F-4D97-AF65-F5344CB8AC3E}">
        <p14:creationId xmlns:p14="http://schemas.microsoft.com/office/powerpoint/2010/main" val="3671673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The Preaching</a:t>
            </a:r>
            <a:r>
              <a:rPr lang="en-US" b="1" dirty="0" smtClean="0"/>
              <a:t> </a:t>
            </a:r>
            <a:r>
              <a:rPr lang="en-US" sz="4000" dirty="0" smtClean="0"/>
              <a:t> (Acts 8:4-5)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11499" y="1040525"/>
            <a:ext cx="8440615" cy="5740074"/>
          </a:xfrm>
        </p:spPr>
        <p:txBody>
          <a:bodyPr>
            <a:noAutofit/>
          </a:bodyPr>
          <a:lstStyle/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200" b="1" dirty="0" smtClean="0"/>
              <a:t>Acts 8:4 </a:t>
            </a:r>
            <a:r>
              <a:rPr lang="en-US" sz="3200" dirty="0" smtClean="0"/>
              <a:t>– the Christians were not hiding in fear, they were preaching the Word everywhere!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200" b="1" dirty="0" smtClean="0"/>
              <a:t>Acts 8:5 </a:t>
            </a:r>
            <a:r>
              <a:rPr lang="en-US" sz="3200" dirty="0" smtClean="0"/>
              <a:t>– Philip, like Stephen, faithfully uses his gifts for ministry.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200" b="1" dirty="0" smtClean="0"/>
              <a:t>Luke 9:52-55</a:t>
            </a:r>
            <a:r>
              <a:rPr lang="en-US" sz="3200" dirty="0" smtClean="0"/>
              <a:t> shows the anti-Samaritan attitudes of Jews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200" b="1" dirty="0"/>
              <a:t> John 4:25 </a:t>
            </a:r>
            <a:r>
              <a:rPr lang="en-US" sz="3200" dirty="0"/>
              <a:t>– the Samaritans were waiting for the Messiah (promised Savior). 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200" dirty="0"/>
              <a:t> Sometimes, the “soil is prepared” for the seed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95990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Prepared to Respond</a:t>
            </a:r>
            <a:r>
              <a:rPr lang="en-US" b="1" dirty="0" smtClean="0"/>
              <a:t> </a:t>
            </a:r>
            <a:r>
              <a:rPr lang="en-US" sz="4000" dirty="0" smtClean="0"/>
              <a:t> (Acts 8:6-12)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11499" y="1040523"/>
            <a:ext cx="8440615" cy="5740075"/>
          </a:xfrm>
        </p:spPr>
        <p:txBody>
          <a:bodyPr>
            <a:noAutofit/>
          </a:bodyPr>
          <a:lstStyle/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200" b="1" dirty="0" smtClean="0"/>
              <a:t>Acts 8:6,7 </a:t>
            </a:r>
            <a:r>
              <a:rPr lang="en-US" sz="3200" dirty="0" smtClean="0"/>
              <a:t>– Philip was given powerful signs to demonstrate the truth of the message.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200" dirty="0"/>
              <a:t> </a:t>
            </a:r>
            <a:r>
              <a:rPr lang="en-US" sz="3200" b="1" dirty="0"/>
              <a:t>Acts 8:9,10 </a:t>
            </a:r>
            <a:r>
              <a:rPr lang="en-US" sz="3200" dirty="0" smtClean="0"/>
              <a:t>– some people</a:t>
            </a:r>
            <a:r>
              <a:rPr lang="en-US" sz="3200" dirty="0"/>
              <a:t>, “from the least to the greatest,” are </a:t>
            </a:r>
            <a:r>
              <a:rPr lang="en-US" sz="3200" dirty="0" smtClean="0"/>
              <a:t>still </a:t>
            </a:r>
            <a:r>
              <a:rPr lang="en-US" sz="3200" u="sng" dirty="0" smtClean="0"/>
              <a:t>tricked</a:t>
            </a:r>
            <a:r>
              <a:rPr lang="en-US" sz="3200" dirty="0" smtClean="0"/>
              <a:t> by men </a:t>
            </a:r>
            <a:r>
              <a:rPr lang="en-US" sz="3200" dirty="0"/>
              <a:t>claiming to work miracles in the name of God</a:t>
            </a:r>
            <a:r>
              <a:rPr lang="en-US" sz="3200" dirty="0" smtClean="0"/>
              <a:t>.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200" b="1" dirty="0" smtClean="0"/>
              <a:t>Acts </a:t>
            </a:r>
            <a:r>
              <a:rPr lang="en-US" sz="3200" b="1" dirty="0"/>
              <a:t>8:11,12 </a:t>
            </a:r>
            <a:r>
              <a:rPr lang="en-US" sz="3200" dirty="0"/>
              <a:t>– the people saw the difference between Simon’s lies and the true gospel of </a:t>
            </a:r>
            <a:r>
              <a:rPr lang="en-US" sz="3200" b="1" dirty="0"/>
              <a:t>God’s Kingdom </a:t>
            </a:r>
            <a:r>
              <a:rPr lang="en-US" sz="3200" dirty="0"/>
              <a:t>and “the </a:t>
            </a:r>
            <a:r>
              <a:rPr lang="en-US" sz="3200" b="1" dirty="0"/>
              <a:t>name of Jesus Christ</a:t>
            </a:r>
            <a:r>
              <a:rPr lang="en-US" sz="3200" dirty="0" smtClean="0"/>
              <a:t>”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200" b="1" dirty="0" smtClean="0"/>
              <a:t> Acts 8:8</a:t>
            </a:r>
            <a:r>
              <a:rPr lang="en-US" sz="3200" dirty="0" smtClean="0"/>
              <a:t> – Joy should be the result of salvation!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endParaRPr lang="en-US" sz="3200" dirty="0" smtClean="0"/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458631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 smtClean="0"/>
              <a:t>Belief that </a:t>
            </a:r>
            <a:r>
              <a:rPr lang="en-US" b="1" u="sng" dirty="0"/>
              <a:t>D</a:t>
            </a:r>
            <a:r>
              <a:rPr lang="en-US" b="1" u="sng" dirty="0" smtClean="0"/>
              <a:t>oes </a:t>
            </a:r>
            <a:r>
              <a:rPr lang="en-US" b="1" u="sng" dirty="0"/>
              <a:t>N</a:t>
            </a:r>
            <a:r>
              <a:rPr lang="en-US" b="1" u="sng" dirty="0" smtClean="0"/>
              <a:t>ot Save</a:t>
            </a:r>
            <a:r>
              <a:rPr lang="en-US" b="1" dirty="0" smtClean="0"/>
              <a:t>  </a:t>
            </a:r>
            <a:r>
              <a:rPr lang="en-US" sz="4000" dirty="0" smtClean="0"/>
              <a:t>(Acts 8:9-13)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11499" y="1040523"/>
            <a:ext cx="8440615" cy="5740075"/>
          </a:xfrm>
        </p:spPr>
        <p:txBody>
          <a:bodyPr>
            <a:noAutofit/>
          </a:bodyPr>
          <a:lstStyle/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200" dirty="0" smtClean="0"/>
              <a:t> </a:t>
            </a:r>
            <a:r>
              <a:rPr lang="en-US" sz="3200" b="1" dirty="0" smtClean="0"/>
              <a:t>Matthew 7:22,23 </a:t>
            </a:r>
            <a:r>
              <a:rPr lang="en-US" sz="3200" dirty="0" smtClean="0"/>
              <a:t>– the sad truth: some people have a faith that is not true, saving faith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200" dirty="0"/>
              <a:t> </a:t>
            </a:r>
            <a:r>
              <a:rPr lang="en-US" sz="3200" b="1" dirty="0" smtClean="0"/>
              <a:t>Acts 8:9,10 </a:t>
            </a:r>
            <a:r>
              <a:rPr lang="en-US" sz="3200" dirty="0" smtClean="0"/>
              <a:t>– Simon saw himself as a </a:t>
            </a:r>
            <a:r>
              <a:rPr lang="en-US" sz="3200" dirty="0" smtClean="0"/>
              <a:t>great man </a:t>
            </a:r>
            <a:r>
              <a:rPr lang="en-US" sz="3200" dirty="0" smtClean="0"/>
              <a:t>(not “poor in spirit” – Matthew 5:3)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200" b="1" dirty="0" smtClean="0"/>
              <a:t>Acts 8:13 </a:t>
            </a:r>
            <a:r>
              <a:rPr lang="en-US" sz="3200" dirty="0" smtClean="0"/>
              <a:t>– Simon “believed” and was baptized because he saw the miracles and was amazed.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200" b="1" dirty="0" smtClean="0"/>
              <a:t>James 2:19 </a:t>
            </a:r>
            <a:r>
              <a:rPr lang="en-US" sz="3200" dirty="0" smtClean="0"/>
              <a:t>– but even the demons “believe” (and shake with fear of judgment).</a:t>
            </a:r>
          </a:p>
        </p:txBody>
      </p:sp>
    </p:spTree>
    <p:extLst>
      <p:ext uri="{BB962C8B-B14F-4D97-AF65-F5344CB8AC3E}">
        <p14:creationId xmlns:p14="http://schemas.microsoft.com/office/powerpoint/2010/main" val="3095038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029" y="118629"/>
            <a:ext cx="8440615" cy="76396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 smtClean="0"/>
              <a:t>Belief that </a:t>
            </a:r>
            <a:r>
              <a:rPr lang="en-US" b="1" u="sng" dirty="0"/>
              <a:t>D</a:t>
            </a:r>
            <a:r>
              <a:rPr lang="en-US" b="1" u="sng" dirty="0" smtClean="0"/>
              <a:t>oes </a:t>
            </a:r>
            <a:r>
              <a:rPr lang="en-US" b="1" u="sng" dirty="0"/>
              <a:t>N</a:t>
            </a:r>
            <a:r>
              <a:rPr lang="en-US" b="1" u="sng" dirty="0" smtClean="0"/>
              <a:t>ot Save</a:t>
            </a:r>
            <a:r>
              <a:rPr lang="en-US" b="1" dirty="0" smtClean="0"/>
              <a:t>  </a:t>
            </a:r>
            <a:r>
              <a:rPr lang="en-US" sz="4000" dirty="0" smtClean="0"/>
              <a:t>(Acts 8:14-24)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05101" y="935423"/>
            <a:ext cx="8923282" cy="5740075"/>
          </a:xfrm>
        </p:spPr>
        <p:txBody>
          <a:bodyPr>
            <a:noAutofit/>
          </a:bodyPr>
          <a:lstStyle/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000" b="1" dirty="0" smtClean="0"/>
              <a:t> Acts 8:14-17 </a:t>
            </a:r>
            <a:r>
              <a:rPr lang="en-US" sz="3000" dirty="0" smtClean="0"/>
              <a:t>– To maintain unity of the church, that apostles came to prove that the Samaritans also have the same Holy Spirit.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000" dirty="0"/>
              <a:t> </a:t>
            </a:r>
            <a:r>
              <a:rPr lang="en-US" sz="3000" b="1" dirty="0" smtClean="0"/>
              <a:t>Acts 8:18,19 </a:t>
            </a:r>
            <a:r>
              <a:rPr lang="en-US" sz="3000" dirty="0" smtClean="0"/>
              <a:t>– Simon’s true intentions appear.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000" dirty="0"/>
              <a:t> </a:t>
            </a:r>
            <a:r>
              <a:rPr lang="en-US" sz="3000" b="1" dirty="0" smtClean="0"/>
              <a:t>Acts 8:20 </a:t>
            </a:r>
            <a:r>
              <a:rPr lang="en-US" sz="3000" dirty="0" smtClean="0"/>
              <a:t>– some people think that they can buy God’s gift of salvation with money or good works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000" dirty="0"/>
              <a:t> </a:t>
            </a:r>
            <a:r>
              <a:rPr lang="en-US" sz="3000" b="1" dirty="0" smtClean="0"/>
              <a:t>Acts 8:21-23 </a:t>
            </a:r>
            <a:r>
              <a:rPr lang="en-US" sz="3000" dirty="0" smtClean="0"/>
              <a:t>– Simon’s heart was still wicked and unrepentant (he did not see his own evil sin)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000" dirty="0"/>
              <a:t> </a:t>
            </a:r>
            <a:r>
              <a:rPr lang="en-US" sz="3000" b="1" dirty="0" smtClean="0"/>
              <a:t>Acts 8:24 </a:t>
            </a:r>
            <a:r>
              <a:rPr lang="en-US" sz="3000" dirty="0" smtClean="0"/>
              <a:t>– Simon </a:t>
            </a:r>
            <a:r>
              <a:rPr lang="en-US" sz="3000" dirty="0" smtClean="0"/>
              <a:t>was </a:t>
            </a:r>
            <a:r>
              <a:rPr lang="en-US" sz="3000" dirty="0" smtClean="0"/>
              <a:t>not willing to pray </a:t>
            </a:r>
            <a:r>
              <a:rPr lang="en-US" sz="3000" dirty="0" smtClean="0"/>
              <a:t>for </a:t>
            </a:r>
            <a:r>
              <a:rPr lang="en-US" sz="3000" dirty="0" smtClean="0"/>
              <a:t>himself </a:t>
            </a:r>
            <a:r>
              <a:rPr lang="en-US" sz="3000" dirty="0"/>
              <a:t>and repent (</a:t>
            </a:r>
            <a:r>
              <a:rPr lang="en-US" sz="3000" dirty="0" smtClean="0"/>
              <a:t>false repentance, 2 Corinthians 7:10)</a:t>
            </a:r>
          </a:p>
        </p:txBody>
      </p:sp>
    </p:spTree>
    <p:extLst>
      <p:ext uri="{BB962C8B-B14F-4D97-AF65-F5344CB8AC3E}">
        <p14:creationId xmlns:p14="http://schemas.microsoft.com/office/powerpoint/2010/main" val="124414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True Saving Faith</a:t>
            </a:r>
            <a:r>
              <a:rPr lang="en-US" b="1" dirty="0" smtClean="0"/>
              <a:t> </a:t>
            </a:r>
            <a:r>
              <a:rPr lang="en-US" sz="4000" dirty="0" smtClean="0"/>
              <a:t> (Acts 8:26-31)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11499" y="1040523"/>
            <a:ext cx="8440615" cy="5740075"/>
          </a:xfrm>
        </p:spPr>
        <p:txBody>
          <a:bodyPr>
            <a:noAutofit/>
          </a:bodyPr>
          <a:lstStyle/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200" dirty="0" smtClean="0"/>
              <a:t> </a:t>
            </a:r>
            <a:r>
              <a:rPr lang="en-US" sz="3200" b="1" dirty="0" smtClean="0"/>
              <a:t>Acts 8:26,27a </a:t>
            </a:r>
            <a:r>
              <a:rPr lang="en-US" sz="3200" dirty="0" smtClean="0"/>
              <a:t>– if God leads you to do something that seems strange, will you obey?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200" dirty="0" smtClean="0"/>
              <a:t> </a:t>
            </a:r>
            <a:r>
              <a:rPr lang="en-US" sz="3200" u="sng" dirty="0" smtClean="0"/>
              <a:t>God uses people</a:t>
            </a:r>
            <a:r>
              <a:rPr lang="en-US" sz="3200" dirty="0" smtClean="0"/>
              <a:t> to bring the gospel to others.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200" dirty="0"/>
              <a:t> </a:t>
            </a:r>
            <a:r>
              <a:rPr lang="en-US" sz="3200" b="1" dirty="0" smtClean="0"/>
              <a:t>Acts 8:27bc </a:t>
            </a:r>
            <a:r>
              <a:rPr lang="en-US" sz="3200" dirty="0" smtClean="0"/>
              <a:t>– The Ethiopian official was seeking to know and worship God (</a:t>
            </a:r>
            <a:r>
              <a:rPr lang="en-US" sz="3200" dirty="0" err="1" smtClean="0"/>
              <a:t>Jer</a:t>
            </a:r>
            <a:r>
              <a:rPr lang="en-US" sz="3200" dirty="0" smtClean="0"/>
              <a:t> 29:13)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200" dirty="0"/>
              <a:t> </a:t>
            </a:r>
            <a:r>
              <a:rPr lang="en-US" sz="3200" b="1" dirty="0" smtClean="0"/>
              <a:t>Acts 8:28 </a:t>
            </a:r>
            <a:r>
              <a:rPr lang="en-US" sz="3200" dirty="0" smtClean="0"/>
              <a:t>– As a foreigner, he probably paid a very high price for the scroll of Isaiah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200" dirty="0"/>
              <a:t> </a:t>
            </a:r>
            <a:r>
              <a:rPr lang="en-US" sz="3200" b="1" dirty="0" smtClean="0"/>
              <a:t>Acts 8:29-31 </a:t>
            </a:r>
            <a:r>
              <a:rPr lang="en-US" sz="3200" dirty="0" smtClean="0"/>
              <a:t>– The official was humble, willing to be taught by an unknown Jew in the desert</a:t>
            </a:r>
          </a:p>
        </p:txBody>
      </p:sp>
    </p:spTree>
    <p:extLst>
      <p:ext uri="{BB962C8B-B14F-4D97-AF65-F5344CB8AC3E}">
        <p14:creationId xmlns:p14="http://schemas.microsoft.com/office/powerpoint/2010/main" val="2224883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True Saving Faith</a:t>
            </a:r>
            <a:r>
              <a:rPr lang="en-US" b="1" dirty="0" smtClean="0"/>
              <a:t> </a:t>
            </a:r>
            <a:r>
              <a:rPr lang="en-US" sz="4000" dirty="0" smtClean="0"/>
              <a:t> (Acts 8:32-40)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31228" y="1040523"/>
            <a:ext cx="8755117" cy="5740075"/>
          </a:xfrm>
        </p:spPr>
        <p:txBody>
          <a:bodyPr>
            <a:noAutofit/>
          </a:bodyPr>
          <a:lstStyle/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200" dirty="0" smtClean="0"/>
              <a:t> </a:t>
            </a:r>
            <a:r>
              <a:rPr lang="en-US" sz="3200" b="1" dirty="0" smtClean="0"/>
              <a:t>Acts 8:32-34 </a:t>
            </a:r>
            <a:r>
              <a:rPr lang="en-US" sz="3200" dirty="0" smtClean="0"/>
              <a:t>– it is exciting to be where God wants you to be as a part of His saving plan!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200" dirty="0" smtClean="0"/>
              <a:t> </a:t>
            </a:r>
            <a:r>
              <a:rPr lang="en-US" sz="3200" b="1" dirty="0" smtClean="0"/>
              <a:t>2 Timothy 2:15 </a:t>
            </a:r>
            <a:r>
              <a:rPr lang="en-US" sz="3200" dirty="0" smtClean="0"/>
              <a:t>– Study the Word, always being ready to speak the truth  (Romans 10:17)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200" b="1" dirty="0" smtClean="0"/>
              <a:t> Acts 8:35 </a:t>
            </a:r>
            <a:r>
              <a:rPr lang="en-US" sz="3200" dirty="0" smtClean="0"/>
              <a:t>– beginning with this prophecy, Philip shared the good news and how to respond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200" dirty="0"/>
              <a:t> </a:t>
            </a:r>
            <a:r>
              <a:rPr lang="en-US" sz="3200" b="1" dirty="0" smtClean="0"/>
              <a:t>Acts 8:36-38 </a:t>
            </a:r>
            <a:r>
              <a:rPr lang="en-US" sz="3200" dirty="0" smtClean="0"/>
              <a:t>– The official believed and was not afraid to give public testimony to his group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200" dirty="0"/>
              <a:t> </a:t>
            </a:r>
            <a:r>
              <a:rPr lang="en-US" sz="3200" b="1" dirty="0" smtClean="0"/>
              <a:t>Acts 8:39 </a:t>
            </a:r>
            <a:r>
              <a:rPr lang="en-US" sz="3200" dirty="0" smtClean="0"/>
              <a:t>– </a:t>
            </a:r>
            <a:r>
              <a:rPr lang="en-US" sz="3200" dirty="0"/>
              <a:t>Joy should be the result of salvation!</a:t>
            </a:r>
          </a:p>
        </p:txBody>
      </p:sp>
    </p:spTree>
    <p:extLst>
      <p:ext uri="{BB962C8B-B14F-4D97-AF65-F5344CB8AC3E}">
        <p14:creationId xmlns:p14="http://schemas.microsoft.com/office/powerpoint/2010/main" val="2010963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3503</TotalTime>
  <Words>1338</Words>
  <Application>Microsoft Office PowerPoint</Application>
  <PresentationFormat>On-screen Show (4:3)</PresentationFormat>
  <Paragraphs>94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Cambria</vt:lpstr>
      <vt:lpstr>Office Theme</vt:lpstr>
      <vt:lpstr>The Spreading Church</vt:lpstr>
      <vt:lpstr>Go …</vt:lpstr>
      <vt:lpstr>The Persecution  (Acts 8:1-3)</vt:lpstr>
      <vt:lpstr>The Preaching  (Acts 8:4-5)</vt:lpstr>
      <vt:lpstr>Prepared to Respond  (Acts 8:6-12)</vt:lpstr>
      <vt:lpstr>Belief that Does Not Save  (Acts 8:9-13)</vt:lpstr>
      <vt:lpstr>Belief that Does Not Save  (Acts 8:14-24)</vt:lpstr>
      <vt:lpstr>True Saving Faith  (Acts 8:26-31)</vt:lpstr>
      <vt:lpstr>True Saving Faith  (Acts 8:32-40)</vt:lpstr>
      <vt:lpstr>Some “Take Aways”</vt:lpstr>
      <vt:lpstr>Go 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Book of Acts</dc:title>
  <dc:creator>Mark Robnett</dc:creator>
  <cp:lastModifiedBy>Mark Robnett</cp:lastModifiedBy>
  <cp:revision>188</cp:revision>
  <dcterms:created xsi:type="dcterms:W3CDTF">2022-11-02T22:17:55Z</dcterms:created>
  <dcterms:modified xsi:type="dcterms:W3CDTF">2023-09-01T01:41:26Z</dcterms:modified>
</cp:coreProperties>
</file>