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8" r:id="rId3"/>
    <p:sldId id="281" r:id="rId4"/>
    <p:sldId id="280" r:id="rId5"/>
    <p:sldId id="282" r:id="rId6"/>
    <p:sldId id="283" r:id="rId7"/>
    <p:sldId id="285" r:id="rId8"/>
    <p:sldId id="284" r:id="rId9"/>
    <p:sldId id="286" r:id="rId10"/>
    <p:sldId id="287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80047" autoAdjust="0"/>
  </p:normalViewPr>
  <p:slideViewPr>
    <p:cSldViewPr snapToGrid="0">
      <p:cViewPr varScale="1">
        <p:scale>
          <a:sx n="91" d="100"/>
          <a:sy n="91" d="100"/>
        </p:scale>
        <p:origin x="180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much as the Jews hated the people from Samaria,</a:t>
            </a:r>
            <a:r>
              <a:rPr lang="en-US" baseline="0" dirty="0" smtClean="0"/>
              <a:t> they hated the Gentiles even more, looking upon them as dirty dogs.  They would not eat with them or even associate with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5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Subcultures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4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Cornelius</a:t>
            </a:r>
            <a:r>
              <a:rPr lang="en-US" baseline="0" dirty="0" smtClean="0"/>
              <a:t> abandoned the pagan gods and emperor worship.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Salvation does not come from the wisdom of men – it comes from the appointment of a Sovereign God.  We are dead and need the living God to give us a spark of life.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9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v.14 – it’s actually easy to keep dietary laws.  Almost every religion has these because it provides an activity that people can follow, justifying themselves.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John 17:15,16 – Christians are still “in the world,” but are not “of the world.”  We are not to be linked together with the world’s ways (2 </a:t>
            </a:r>
            <a:r>
              <a:rPr lang="en-US" baseline="0" dirty="0" err="1" smtClean="0"/>
              <a:t>Cor</a:t>
            </a:r>
            <a:r>
              <a:rPr lang="en-US" baseline="0" dirty="0" smtClean="0"/>
              <a:t> 6:14ff)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41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96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20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Speaking</a:t>
            </a:r>
            <a:r>
              <a:rPr lang="en-US" baseline="0" dirty="0" smtClean="0"/>
              <a:t> in tongues is not a normal result of salvation, but in this case, visibly confirmed the salvation of these new Gentile believers in the presence of skeptical Jewish witnesses.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74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937" y="1152508"/>
            <a:ext cx="8229602" cy="150661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Breaking Down the Wall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879" y="3153103"/>
            <a:ext cx="7128641" cy="2532994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 smtClean="0"/>
              <a:t>Acts 10</a:t>
            </a:r>
          </a:p>
          <a:p>
            <a:endParaRPr lang="en-US" sz="4400" dirty="0" smtClean="0"/>
          </a:p>
          <a:p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“For </a:t>
            </a:r>
            <a:r>
              <a:rPr lang="en-US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Himself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 our peace, who has made us both one and </a:t>
            </a:r>
            <a:r>
              <a:rPr lang="en-U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has broken down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His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flesh </a:t>
            </a:r>
            <a:r>
              <a:rPr lang="en-US" sz="3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dividing wall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hostility”  Ephesians 2:14</a:t>
            </a:r>
            <a:endParaRPr lang="en-US" sz="3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Results of True Belief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187669"/>
            <a:ext cx="8702561" cy="569802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10:44,45 </a:t>
            </a:r>
            <a:r>
              <a:rPr lang="en-US" dirty="0"/>
              <a:t>– </a:t>
            </a:r>
            <a:r>
              <a:rPr lang="en-US" dirty="0" smtClean="0"/>
              <a:t>The Gentiles </a:t>
            </a:r>
            <a:r>
              <a:rPr lang="en-US" b="1" dirty="0" smtClean="0"/>
              <a:t>believe</a:t>
            </a:r>
            <a:r>
              <a:rPr lang="en-US" dirty="0" smtClean="0"/>
              <a:t> and immediately </a:t>
            </a:r>
            <a:r>
              <a:rPr lang="en-US" b="1" dirty="0" smtClean="0"/>
              <a:t>receive the Holy Spirit</a:t>
            </a:r>
            <a:r>
              <a:rPr lang="en-US" dirty="0" smtClean="0"/>
              <a:t>.  Just like the Samaritans, the same spirit is given to Gentiles among Jewish witnesses.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10:46,47 </a:t>
            </a:r>
            <a:r>
              <a:rPr lang="en-US" dirty="0"/>
              <a:t>– </a:t>
            </a:r>
            <a:r>
              <a:rPr lang="en-US" b="1" dirty="0" smtClean="0"/>
              <a:t>Baptism</a:t>
            </a:r>
            <a:r>
              <a:rPr lang="en-US" dirty="0" smtClean="0"/>
              <a:t> was performed </a:t>
            </a:r>
            <a:r>
              <a:rPr lang="en-US" u="sng" dirty="0" smtClean="0"/>
              <a:t>after</a:t>
            </a:r>
            <a:r>
              <a:rPr lang="en-US" dirty="0" smtClean="0"/>
              <a:t> they believed as a public display of their </a:t>
            </a:r>
            <a:r>
              <a:rPr lang="en-US" dirty="0" smtClean="0"/>
              <a:t>salvation.</a:t>
            </a:r>
            <a:endParaRPr lang="en-US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10:48 </a:t>
            </a:r>
            <a:r>
              <a:rPr lang="en-US" dirty="0"/>
              <a:t>– </a:t>
            </a:r>
            <a:r>
              <a:rPr lang="en-US" dirty="0" smtClean="0"/>
              <a:t>The new believers desired </a:t>
            </a:r>
            <a:r>
              <a:rPr lang="en-US" b="1" dirty="0" smtClean="0"/>
              <a:t>fellowship</a:t>
            </a:r>
            <a:r>
              <a:rPr lang="en-US" dirty="0" smtClean="0"/>
              <a:t> with the Christian brothers.</a:t>
            </a:r>
          </a:p>
        </p:txBody>
      </p:sp>
    </p:spTree>
    <p:extLst>
      <p:ext uri="{BB962C8B-B14F-4D97-AF65-F5344CB8AC3E}">
        <p14:creationId xmlns:p14="http://schemas.microsoft.com/office/powerpoint/2010/main" val="115856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“Some” Take </a:t>
            </a:r>
            <a:r>
              <a:rPr lang="en-US" b="1" u="sng" dirty="0" err="1" smtClean="0"/>
              <a:t>Aways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0947" y="1113521"/>
            <a:ext cx="8254093" cy="553460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Typical steps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belief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preparation,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surrender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will, hearing the gospel, belief, baptism, and fellowship.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all have some amount of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prejudice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against some people.  Will it stop you from reaching out to them?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Sincere belief and devotion to God is not enough –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everyone needs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hear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gospel of Jesus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has chosen to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use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weak people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(like us) to bring His gospel to hungry people.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must be willing to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give up traditions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bring unity to the church (local and global).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81251"/>
            <a:ext cx="4648200" cy="944562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Some Definitions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sz="3200" b="1" dirty="0"/>
              <a:t>Prejudice</a:t>
            </a:r>
            <a:r>
              <a:rPr lang="en-US" sz="3200" dirty="0"/>
              <a:t>: an </a:t>
            </a:r>
            <a:r>
              <a:rPr lang="en-US" sz="3200" u="sng" dirty="0"/>
              <a:t>opinion</a:t>
            </a:r>
            <a:r>
              <a:rPr lang="en-US" sz="3200" dirty="0"/>
              <a:t> that is </a:t>
            </a:r>
            <a:r>
              <a:rPr lang="en-US" sz="3200" u="sng" dirty="0"/>
              <a:t>not</a:t>
            </a:r>
            <a:r>
              <a:rPr lang="en-US" sz="3200" dirty="0"/>
              <a:t> based on reason or actual experience</a:t>
            </a:r>
            <a:r>
              <a:rPr lang="en-US" sz="3200" dirty="0" smtClean="0"/>
              <a:t>.</a:t>
            </a:r>
            <a:endParaRPr lang="en-US" sz="3200" dirty="0"/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sz="3200" b="1" dirty="0" smtClean="0"/>
              <a:t>Partiality</a:t>
            </a:r>
            <a:r>
              <a:rPr lang="en-US" sz="3200" dirty="0"/>
              <a:t>: </a:t>
            </a:r>
            <a:r>
              <a:rPr lang="en-US" sz="3200" u="sng" dirty="0" smtClean="0"/>
              <a:t>feelings</a:t>
            </a:r>
            <a:r>
              <a:rPr lang="en-US" sz="3200" dirty="0" smtClean="0"/>
              <a:t> in </a:t>
            </a:r>
            <a:r>
              <a:rPr lang="en-US" sz="3200" u="sng" dirty="0"/>
              <a:t>favor</a:t>
            </a:r>
            <a:r>
              <a:rPr lang="en-US" sz="3200" dirty="0"/>
              <a:t> of one thing or person compared with another; favoritism.</a:t>
            </a:r>
            <a:endParaRPr lang="en-US" sz="3200" dirty="0" smtClean="0"/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sz="3200" b="1" dirty="0" smtClean="0"/>
              <a:t>Racism</a:t>
            </a:r>
            <a:r>
              <a:rPr lang="en-US" sz="3200" dirty="0"/>
              <a:t>: </a:t>
            </a:r>
            <a:r>
              <a:rPr lang="en-US" sz="3200" u="sng" dirty="0"/>
              <a:t>treating</a:t>
            </a:r>
            <a:r>
              <a:rPr lang="en-US" sz="3200" dirty="0"/>
              <a:t> </a:t>
            </a:r>
            <a:r>
              <a:rPr lang="en-US" sz="3200" u="sng" dirty="0"/>
              <a:t>people</a:t>
            </a:r>
            <a:r>
              <a:rPr lang="en-US" sz="3200" dirty="0"/>
              <a:t> </a:t>
            </a:r>
            <a:r>
              <a:rPr lang="en-US" sz="3200" u="sng" dirty="0"/>
              <a:t>differently</a:t>
            </a:r>
            <a:r>
              <a:rPr lang="en-US" sz="3200" dirty="0"/>
              <a:t> based on nationality or </a:t>
            </a:r>
            <a:r>
              <a:rPr lang="en-US" sz="3200" dirty="0" smtClean="0"/>
              <a:t>ethnicity.</a:t>
            </a:r>
          </a:p>
          <a:p>
            <a:pPr>
              <a:spcBef>
                <a:spcPts val="600"/>
              </a:spcBef>
              <a:spcAft>
                <a:spcPts val="2400"/>
              </a:spcAft>
            </a:pPr>
            <a:r>
              <a:rPr lang="en-US" sz="3200" dirty="0" smtClean="0"/>
              <a:t>How did God instruct Israel about this?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38321" y="4088325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(action)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3976852" y="158141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(mind)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438243" y="283779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(heart)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004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944562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God’s Word to Israel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56138"/>
            <a:ext cx="8763000" cy="539706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“It is too small a thing for you to be my servant to restore the tribes of Jacob and bring back those of Israel I have kept. </a:t>
            </a:r>
            <a:r>
              <a:rPr lang="en-US" sz="2400" b="1" dirty="0" smtClean="0"/>
              <a:t>I will also make you a light for the Gentiles</a:t>
            </a:r>
            <a:r>
              <a:rPr lang="en-US" sz="2400" dirty="0" smtClean="0"/>
              <a:t>, that my salvation may reach to the ends of the earth.” Isaiah 49:6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“When </a:t>
            </a:r>
            <a:r>
              <a:rPr lang="en-US" sz="2400" dirty="0"/>
              <a:t>a foreigner resides among you in your land, do not mistreat them. </a:t>
            </a:r>
            <a:r>
              <a:rPr lang="en-US" sz="2400" dirty="0" smtClean="0"/>
              <a:t> </a:t>
            </a:r>
            <a:r>
              <a:rPr lang="en-US" sz="2400" b="1" dirty="0"/>
              <a:t>The foreigner </a:t>
            </a:r>
            <a:r>
              <a:rPr lang="en-US" sz="2400" dirty="0"/>
              <a:t>residing among you must be </a:t>
            </a:r>
            <a:r>
              <a:rPr lang="en-US" sz="2400" b="1" dirty="0"/>
              <a:t>treated as your native-born</a:t>
            </a:r>
            <a:r>
              <a:rPr lang="en-US" sz="2400" dirty="0"/>
              <a:t>. </a:t>
            </a:r>
            <a:r>
              <a:rPr lang="en-US" sz="2400" b="1" dirty="0"/>
              <a:t>Love them as yourself</a:t>
            </a:r>
            <a:r>
              <a:rPr lang="en-US" sz="2400" dirty="0"/>
              <a:t>, for you were foreigners in Egypt. I am the LORD your God</a:t>
            </a:r>
            <a:r>
              <a:rPr lang="en-US" sz="2400" dirty="0" smtClean="0"/>
              <a:t>.”  Leviticus 19:33-34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/>
              <a:t>“For </a:t>
            </a:r>
            <a:r>
              <a:rPr lang="en-US" sz="2400" dirty="0"/>
              <a:t>the LORD your God is </a:t>
            </a:r>
            <a:r>
              <a:rPr lang="en-US" sz="2400" b="1" dirty="0"/>
              <a:t>God of gods </a:t>
            </a:r>
            <a:r>
              <a:rPr lang="en-US" sz="2400" dirty="0"/>
              <a:t>and Lord of lords, the great God, mighty and awesome, who </a:t>
            </a:r>
            <a:r>
              <a:rPr lang="en-US" sz="2400" b="1" dirty="0"/>
              <a:t>shows no partiality </a:t>
            </a:r>
            <a:r>
              <a:rPr lang="en-US" sz="2400" dirty="0"/>
              <a:t>and accepts no bribes.  He defends the cause of the </a:t>
            </a:r>
            <a:r>
              <a:rPr lang="en-US" sz="2400" b="1" dirty="0"/>
              <a:t>fatherless</a:t>
            </a:r>
            <a:r>
              <a:rPr lang="en-US" sz="2400" dirty="0"/>
              <a:t> and the </a:t>
            </a:r>
            <a:r>
              <a:rPr lang="en-US" sz="2400" b="1" dirty="0"/>
              <a:t>widow</a:t>
            </a:r>
            <a:r>
              <a:rPr lang="en-US" sz="2400" dirty="0"/>
              <a:t>, and </a:t>
            </a:r>
            <a:r>
              <a:rPr lang="en-US" sz="2400" b="1" dirty="0"/>
              <a:t>loves the foreigner</a:t>
            </a:r>
            <a:r>
              <a:rPr lang="en-US" sz="2400" dirty="0"/>
              <a:t> residing among you, giving them food and clothing. And </a:t>
            </a:r>
            <a:r>
              <a:rPr lang="en-US" sz="2400" b="1" dirty="0"/>
              <a:t>you are to love those who are foreigners</a:t>
            </a:r>
            <a:r>
              <a:rPr lang="en-US" sz="2400" b="1" dirty="0" smtClean="0"/>
              <a:t>,”  </a:t>
            </a:r>
            <a:r>
              <a:rPr lang="en-US" sz="2400" dirty="0" smtClean="0"/>
              <a:t>Deuteronomy </a:t>
            </a:r>
            <a:r>
              <a:rPr lang="en-US" sz="2400" dirty="0"/>
              <a:t>10:17-19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698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World of Walls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229710"/>
            <a:ext cx="8481848" cy="5550888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/>
              <a:t>Do you have some examples of these in your culture (or subculture)?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We all have negative attitudes about people from different nations, cultures, skin color, social status, educational group, income level, etc.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Sadly, we have walls of prejudice within churches.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“There </a:t>
            </a:r>
            <a:r>
              <a:rPr lang="en-US" dirty="0"/>
              <a:t>is neither Jew nor Greek, there is neither slave nor free, there is no male and female, for you are all one in Christ Jesus</a:t>
            </a:r>
            <a:r>
              <a:rPr lang="en-US" dirty="0" smtClean="0"/>
              <a:t>.”  Galatians 3:28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71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Prepared to Believe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861569"/>
            <a:ext cx="8702561" cy="589800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A Roman legion = 6000 men; a cohort = 600 men; a centurion commanded 100 men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10:1,2 </a:t>
            </a:r>
            <a:r>
              <a:rPr lang="en-US" dirty="0"/>
              <a:t>– </a:t>
            </a:r>
            <a:r>
              <a:rPr lang="en-US" dirty="0" smtClean="0"/>
              <a:t>Cornelius: a centurion </a:t>
            </a:r>
            <a:r>
              <a:rPr lang="en-US" u="sng" dirty="0" smtClean="0"/>
              <a:t>seeking truth</a:t>
            </a:r>
            <a:r>
              <a:rPr lang="en-US" dirty="0" smtClean="0"/>
              <a:t>: devout, </a:t>
            </a:r>
            <a:r>
              <a:rPr lang="en-US" u="sng" dirty="0" smtClean="0"/>
              <a:t>feared God</a:t>
            </a:r>
            <a:r>
              <a:rPr lang="en-US" dirty="0" smtClean="0"/>
              <a:t>, gave alms, prayed continually.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10:3,4 </a:t>
            </a:r>
            <a:r>
              <a:rPr lang="en-US" dirty="0"/>
              <a:t>– </a:t>
            </a:r>
            <a:r>
              <a:rPr lang="en-US" dirty="0" smtClean="0"/>
              <a:t>3:00PM is the Jewish hour of prayer. Angels produce terror, even in experienced soldiers.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10:5,6 </a:t>
            </a:r>
            <a:r>
              <a:rPr lang="en-US" dirty="0"/>
              <a:t>– </a:t>
            </a:r>
            <a:r>
              <a:rPr lang="en-US" dirty="0" smtClean="0"/>
              <a:t>Despite his sincerity and devotion to the true God, </a:t>
            </a:r>
            <a:r>
              <a:rPr lang="en-US" u="sng" dirty="0" smtClean="0"/>
              <a:t>he could not be saved without the gospel</a:t>
            </a:r>
            <a:r>
              <a:rPr lang="en-US" dirty="0" smtClean="0"/>
              <a:t> of Jesus Christ (Acts 4:12).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10:7,8 </a:t>
            </a:r>
            <a:r>
              <a:rPr lang="en-US" dirty="0" smtClean="0"/>
              <a:t>– Angels and visions might point people to the truth, but </a:t>
            </a:r>
            <a:r>
              <a:rPr lang="en-US" u="sng" dirty="0" smtClean="0"/>
              <a:t>God uses </a:t>
            </a:r>
            <a:r>
              <a:rPr lang="en-US" u="sng" dirty="0" smtClean="0"/>
              <a:t>people</a:t>
            </a:r>
            <a:r>
              <a:rPr lang="en-US" dirty="0" smtClean="0"/>
              <a:t> </a:t>
            </a:r>
            <a:r>
              <a:rPr lang="en-US" dirty="0" smtClean="0"/>
              <a:t>to carry the gospel.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9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Prepared to Preach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861569"/>
            <a:ext cx="8702561" cy="589800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10:9-11 </a:t>
            </a:r>
            <a:r>
              <a:rPr lang="en-US" dirty="0"/>
              <a:t>– </a:t>
            </a:r>
            <a:r>
              <a:rPr lang="en-US" dirty="0" smtClean="0"/>
              <a:t>Peter is praying at 12:00Noon and gets hungry, so God gives a vision about eating.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10:12-14 </a:t>
            </a:r>
            <a:r>
              <a:rPr lang="en-US" dirty="0"/>
              <a:t>– </a:t>
            </a:r>
            <a:r>
              <a:rPr lang="en-US" dirty="0" smtClean="0"/>
              <a:t>The Old Testament had certain rules about eating (Leviticus 20:25,26) to </a:t>
            </a:r>
            <a:r>
              <a:rPr lang="en-US" u="sng" dirty="0" smtClean="0"/>
              <a:t>set Israel apart</a:t>
            </a:r>
            <a:r>
              <a:rPr lang="en-US" dirty="0" smtClean="0"/>
              <a:t> from other nations.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Mark 7:18,19 </a:t>
            </a:r>
            <a:r>
              <a:rPr lang="en-US" dirty="0"/>
              <a:t>– </a:t>
            </a:r>
            <a:r>
              <a:rPr lang="en-US" dirty="0" smtClean="0"/>
              <a:t>Jesus came to bring a </a:t>
            </a:r>
            <a:r>
              <a:rPr lang="en-US" u="sng" dirty="0" smtClean="0"/>
              <a:t>New Covenant</a:t>
            </a:r>
            <a:r>
              <a:rPr lang="en-US" dirty="0" smtClean="0"/>
              <a:t>, uniting Jews and Gentiles in the church. Holding on to ceremonial laws could separate people in the church.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10:15,16 </a:t>
            </a:r>
            <a:r>
              <a:rPr lang="en-US" dirty="0" smtClean="0"/>
              <a:t>– For his whole life, Peter has been separating himself from unclean food (and unclean people). It is difficult to give up traditions…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0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Prepared to Preach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208690"/>
            <a:ext cx="8702561" cy="5550888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b="1" dirty="0" smtClean="0"/>
              <a:t>Acts 10:17-20 </a:t>
            </a:r>
            <a:r>
              <a:rPr lang="en-US" dirty="0"/>
              <a:t>– </a:t>
            </a:r>
            <a:r>
              <a:rPr lang="en-US" dirty="0" smtClean="0"/>
              <a:t>God prepared Cornelius and Peter and the location and the exact time to this assignment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b="1" dirty="0" smtClean="0"/>
              <a:t>Acts 10:21,22 </a:t>
            </a:r>
            <a:r>
              <a:rPr lang="en-US" dirty="0"/>
              <a:t>– </a:t>
            </a:r>
            <a:r>
              <a:rPr lang="en-US" dirty="0" smtClean="0"/>
              <a:t>Peter </a:t>
            </a:r>
            <a:r>
              <a:rPr lang="en-US" u="sng" dirty="0" smtClean="0"/>
              <a:t>did not understand</a:t>
            </a:r>
            <a:r>
              <a:rPr lang="en-US" dirty="0" smtClean="0"/>
              <a:t>, but </a:t>
            </a:r>
            <a:r>
              <a:rPr lang="en-US" u="sng" dirty="0" smtClean="0"/>
              <a:t>obeyed</a:t>
            </a:r>
            <a:r>
              <a:rPr lang="en-US" dirty="0" smtClean="0"/>
              <a:t>. 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b="1" dirty="0" smtClean="0"/>
              <a:t>Acts 10:23 </a:t>
            </a:r>
            <a:r>
              <a:rPr lang="en-US" dirty="0"/>
              <a:t>– </a:t>
            </a:r>
            <a:r>
              <a:rPr lang="en-US" dirty="0" smtClean="0"/>
              <a:t>A big step: Peter invites them to stay overnight and he goes back Caesarea with them.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b="1" dirty="0" smtClean="0"/>
              <a:t>Acts 10:24 </a:t>
            </a:r>
            <a:r>
              <a:rPr lang="en-US" dirty="0" smtClean="0"/>
              <a:t>– Cornelius reached out to family and friends to hear this important message.  </a:t>
            </a:r>
          </a:p>
        </p:txBody>
      </p:sp>
    </p:spTree>
    <p:extLst>
      <p:ext uri="{BB962C8B-B14F-4D97-AF65-F5344CB8AC3E}">
        <p14:creationId xmlns:p14="http://schemas.microsoft.com/office/powerpoint/2010/main" val="40078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Submissive Wills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861569"/>
            <a:ext cx="8702561" cy="589800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10:25,26 </a:t>
            </a:r>
            <a:r>
              <a:rPr lang="en-US" dirty="0"/>
              <a:t>– </a:t>
            </a:r>
            <a:r>
              <a:rPr lang="en-US" dirty="0" smtClean="0"/>
              <a:t>Cornelius and Peter are </a:t>
            </a:r>
            <a:r>
              <a:rPr lang="en-US" u="sng" dirty="0" smtClean="0"/>
              <a:t>both humble</a:t>
            </a:r>
            <a:r>
              <a:rPr lang="en-US" dirty="0" smtClean="0"/>
              <a:t>, ready to go wherever God leads and do what He says.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10:27,28 </a:t>
            </a:r>
            <a:r>
              <a:rPr lang="en-US" dirty="0"/>
              <a:t>– </a:t>
            </a:r>
            <a:r>
              <a:rPr lang="en-US" dirty="0" smtClean="0"/>
              <a:t>Peter’s eyes are beginning to open for the </a:t>
            </a:r>
            <a:r>
              <a:rPr lang="en-US" u="sng" dirty="0" smtClean="0"/>
              <a:t>global mission</a:t>
            </a:r>
            <a:r>
              <a:rPr lang="en-US" dirty="0" smtClean="0"/>
              <a:t> of the church.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10:29 </a:t>
            </a:r>
            <a:r>
              <a:rPr lang="en-US" dirty="0"/>
              <a:t>– </a:t>
            </a:r>
            <a:r>
              <a:rPr lang="en-US" dirty="0" smtClean="0"/>
              <a:t>It’s always good to begin with </a:t>
            </a:r>
            <a:r>
              <a:rPr lang="en-US" dirty="0"/>
              <a:t>a </a:t>
            </a:r>
            <a:r>
              <a:rPr lang="en-US" dirty="0" smtClean="0"/>
              <a:t>question.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10:30-33 </a:t>
            </a:r>
            <a:r>
              <a:rPr lang="en-US" dirty="0"/>
              <a:t>– </a:t>
            </a:r>
            <a:r>
              <a:rPr lang="en-US" dirty="0" smtClean="0"/>
              <a:t>Cornelius and the people are “in the presence of God” and ready to listen.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10:34,35 </a:t>
            </a:r>
            <a:r>
              <a:rPr lang="en-US" dirty="0" smtClean="0"/>
              <a:t>– Peter finally “gets it.” He understands that God is working to bring fear and repentance among every kind of person in every 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5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Gospel Presentation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861569"/>
            <a:ext cx="8702561" cy="589800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10:36 </a:t>
            </a:r>
            <a:r>
              <a:rPr lang="en-US" dirty="0"/>
              <a:t>– Because these </a:t>
            </a:r>
            <a:r>
              <a:rPr lang="en-US" u="sng" dirty="0"/>
              <a:t>people are prepared</a:t>
            </a:r>
            <a:r>
              <a:rPr lang="en-US" dirty="0"/>
              <a:t> to </a:t>
            </a:r>
            <a:r>
              <a:rPr lang="en-US" dirty="0" smtClean="0"/>
              <a:t>believe, </a:t>
            </a:r>
            <a:r>
              <a:rPr lang="en-US" dirty="0"/>
              <a:t>Peter </a:t>
            </a:r>
            <a:r>
              <a:rPr lang="en-US" dirty="0" smtClean="0"/>
              <a:t>shares a simple, basic gospel presentation.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Colossians 1:20 </a:t>
            </a:r>
            <a:r>
              <a:rPr lang="en-US" dirty="0" smtClean="0"/>
              <a:t>– </a:t>
            </a:r>
            <a:r>
              <a:rPr lang="en-US" u="sng" dirty="0" smtClean="0"/>
              <a:t>Peace with God</a:t>
            </a:r>
            <a:r>
              <a:rPr lang="en-US" dirty="0" smtClean="0"/>
              <a:t> is only possible because of </a:t>
            </a:r>
            <a:r>
              <a:rPr lang="en-US" u="sng" dirty="0" smtClean="0"/>
              <a:t>the cross of Jesus Christ</a:t>
            </a:r>
            <a:r>
              <a:rPr lang="en-US" dirty="0" smtClean="0"/>
              <a:t>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10:37,38 </a:t>
            </a:r>
            <a:r>
              <a:rPr lang="en-US" dirty="0"/>
              <a:t>– </a:t>
            </a:r>
            <a:r>
              <a:rPr lang="en-US" dirty="0" smtClean="0"/>
              <a:t>Caesarea was the Roman capital of Judea, so they already heard reports about John and Jesus. Now they are hearing the truth about Him.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10:39,40 </a:t>
            </a:r>
            <a:r>
              <a:rPr lang="en-US" dirty="0"/>
              <a:t>– </a:t>
            </a:r>
            <a:r>
              <a:rPr lang="en-US" dirty="0" smtClean="0"/>
              <a:t>The heart of the Gospel: </a:t>
            </a:r>
            <a:r>
              <a:rPr lang="en-US" u="sng" dirty="0" smtClean="0"/>
              <a:t>Jesus died for sins and rose again</a:t>
            </a:r>
            <a:r>
              <a:rPr lang="en-US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 </a:t>
            </a:r>
            <a:r>
              <a:rPr lang="en-US" b="1" dirty="0" smtClean="0"/>
              <a:t>Acts 10:41-43 </a:t>
            </a:r>
            <a:r>
              <a:rPr lang="en-US" dirty="0"/>
              <a:t>– </a:t>
            </a:r>
            <a:r>
              <a:rPr lang="en-US" dirty="0" smtClean="0"/>
              <a:t>The response: “everyone who believes in Him receives forgiveness of sins” and eternal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64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4115</TotalTime>
  <Words>1217</Words>
  <Application>Microsoft Office PowerPoint</Application>
  <PresentationFormat>On-screen Show (4:3)</PresentationFormat>
  <Paragraphs>77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Breaking Down the Wall</vt:lpstr>
      <vt:lpstr>Some Definitions</vt:lpstr>
      <vt:lpstr>God’s Word to Israel</vt:lpstr>
      <vt:lpstr>A World of Walls</vt:lpstr>
      <vt:lpstr>Prepared to Believe</vt:lpstr>
      <vt:lpstr>Prepared to Preach</vt:lpstr>
      <vt:lpstr>Prepared to Preach</vt:lpstr>
      <vt:lpstr>Submissive Wills</vt:lpstr>
      <vt:lpstr>Gospel Presentation</vt:lpstr>
      <vt:lpstr>The Results of True Belief</vt:lpstr>
      <vt:lpstr>“Some” Take 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230</cp:revision>
  <dcterms:created xsi:type="dcterms:W3CDTF">2022-11-02T22:17:55Z</dcterms:created>
  <dcterms:modified xsi:type="dcterms:W3CDTF">2023-09-15T01:28:15Z</dcterms:modified>
</cp:coreProperties>
</file>