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65" r:id="rId9"/>
    <p:sldId id="28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80047" autoAdjust="0"/>
  </p:normalViewPr>
  <p:slideViewPr>
    <p:cSldViewPr snapToGrid="0">
      <p:cViewPr varScale="1">
        <p:scale>
          <a:sx n="91" d="100"/>
          <a:sy n="91" d="100"/>
        </p:scale>
        <p:origin x="180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5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9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55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Acts 12:13 –</a:t>
            </a:r>
            <a:r>
              <a:rPr lang="en-US" dirty="0" smtClean="0"/>
              <a:t> Mary must have been wealthy to have a large house for meetings with servants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32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20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84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937" y="1152508"/>
            <a:ext cx="8229602" cy="150661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God Always Wins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94537"/>
            <a:ext cx="6858000" cy="209155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Acts 12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4871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History of </a:t>
            </a:r>
            <a:r>
              <a:rPr lang="en-US" b="1" u="sng" dirty="0" err="1" smtClean="0"/>
              <a:t>Herods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24910"/>
            <a:ext cx="8763000" cy="5628290"/>
          </a:xfrm>
        </p:spPr>
        <p:txBody>
          <a:bodyPr>
            <a:noAutofit/>
          </a:bodyPr>
          <a:lstStyle/>
          <a:p>
            <a:r>
              <a:rPr lang="en-US" dirty="0" smtClean="0"/>
              <a:t>There are multiple rulers from Rome with the family name Herod.  Here are some of them:</a:t>
            </a:r>
            <a:endParaRPr lang="en-US" b="1" dirty="0"/>
          </a:p>
          <a:p>
            <a:r>
              <a:rPr lang="en-US" b="1" dirty="0" smtClean="0"/>
              <a:t>Herod </a:t>
            </a:r>
            <a:r>
              <a:rPr lang="en-US" b="1" dirty="0"/>
              <a:t>the </a:t>
            </a:r>
            <a:r>
              <a:rPr lang="en-US" b="1" dirty="0" smtClean="0"/>
              <a:t>Great (37</a:t>
            </a:r>
            <a:r>
              <a:rPr lang="en-US" sz="2400" dirty="0" smtClean="0"/>
              <a:t>BC</a:t>
            </a:r>
            <a:r>
              <a:rPr lang="en-US" b="1" dirty="0" smtClean="0"/>
              <a:t> – 2</a:t>
            </a:r>
            <a:r>
              <a:rPr lang="en-US" sz="2400" dirty="0"/>
              <a:t>AD</a:t>
            </a:r>
            <a:r>
              <a:rPr lang="en-US" b="1" dirty="0" smtClean="0"/>
              <a:t>):</a:t>
            </a:r>
            <a:r>
              <a:rPr lang="en-US" dirty="0"/>
              <a:t> </a:t>
            </a:r>
            <a:r>
              <a:rPr lang="en-US" dirty="0" smtClean="0"/>
              <a:t>Very cruel, ruled at the time of Jesus’ birth; ordered all young boys in Bethlehem to be killed (Matthew 2:16)</a:t>
            </a:r>
            <a:endParaRPr lang="en-US" dirty="0"/>
          </a:p>
          <a:p>
            <a:r>
              <a:rPr lang="en-US" b="1" dirty="0" smtClean="0"/>
              <a:t>Herod </a:t>
            </a:r>
            <a:r>
              <a:rPr lang="en-US" b="1" dirty="0"/>
              <a:t>Antipas: </a:t>
            </a:r>
            <a:r>
              <a:rPr lang="en-US" b="1" dirty="0" smtClean="0"/>
              <a:t>(2</a:t>
            </a:r>
            <a:r>
              <a:rPr lang="en-US" sz="2400" dirty="0"/>
              <a:t>AD</a:t>
            </a:r>
            <a:r>
              <a:rPr lang="en-US" b="1" dirty="0" smtClean="0"/>
              <a:t> – 39</a:t>
            </a:r>
            <a:r>
              <a:rPr lang="en-US" sz="2400" dirty="0"/>
              <a:t>AD</a:t>
            </a:r>
            <a:r>
              <a:rPr lang="en-US" b="1" dirty="0" smtClean="0"/>
              <a:t>): </a:t>
            </a:r>
            <a:r>
              <a:rPr lang="en-US" dirty="0" smtClean="0"/>
              <a:t>Killed </a:t>
            </a:r>
            <a:r>
              <a:rPr lang="en-US" dirty="0"/>
              <a:t>John the </a:t>
            </a:r>
            <a:r>
              <a:rPr lang="en-US" dirty="0" smtClean="0"/>
              <a:t>Baptist (Luke 13:32).  Interviewed Jesus before trial and execution.</a:t>
            </a:r>
            <a:endParaRPr lang="en-US" dirty="0"/>
          </a:p>
          <a:p>
            <a:r>
              <a:rPr lang="en-US" b="1" dirty="0" smtClean="0"/>
              <a:t>Herod </a:t>
            </a:r>
            <a:r>
              <a:rPr lang="en-US" b="1" dirty="0"/>
              <a:t>Agrippa </a:t>
            </a:r>
            <a:r>
              <a:rPr lang="en-US" b="1" dirty="0" smtClean="0"/>
              <a:t>I (37</a:t>
            </a:r>
            <a:r>
              <a:rPr lang="en-US" sz="2400" dirty="0"/>
              <a:t>AD</a:t>
            </a:r>
            <a:r>
              <a:rPr lang="en-US" b="1" dirty="0" smtClean="0"/>
              <a:t> – 44</a:t>
            </a:r>
            <a:r>
              <a:rPr lang="en-US" sz="2400" dirty="0"/>
              <a:t>AD</a:t>
            </a:r>
            <a:r>
              <a:rPr lang="en-US" b="1" dirty="0" smtClean="0"/>
              <a:t>):</a:t>
            </a:r>
            <a:r>
              <a:rPr lang="en-US" b="1" dirty="0"/>
              <a:t> </a:t>
            </a:r>
            <a:r>
              <a:rPr lang="en-US" dirty="0" smtClean="0"/>
              <a:t>Had bad relations with Rome (debt and poor communications).  Needed support from Jews to retain position.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The Herod in today’s study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Herod Agrippa </a:t>
            </a:r>
            <a:r>
              <a:rPr lang="en-US" b="1" dirty="0" smtClean="0"/>
              <a:t>II (50</a:t>
            </a:r>
            <a:r>
              <a:rPr lang="en-US" sz="2400" dirty="0"/>
              <a:t>AD</a:t>
            </a:r>
            <a:r>
              <a:rPr lang="en-US" b="1" dirty="0" smtClean="0"/>
              <a:t> – 93</a:t>
            </a:r>
            <a:r>
              <a:rPr lang="en-US" sz="2400" dirty="0"/>
              <a:t>AD</a:t>
            </a:r>
            <a:r>
              <a:rPr lang="en-US" b="1" dirty="0" smtClean="0"/>
              <a:t>):</a:t>
            </a:r>
            <a:r>
              <a:rPr lang="en-US" dirty="0"/>
              <a:t> </a:t>
            </a:r>
            <a:r>
              <a:rPr lang="en-US" dirty="0" smtClean="0"/>
              <a:t>Interviewed Paul along with Festus in Acts 26.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98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Herod Seeking Approval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177159"/>
            <a:ext cx="8702561" cy="558241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12:1,2</a:t>
            </a:r>
            <a:r>
              <a:rPr lang="en-US" dirty="0" smtClean="0"/>
              <a:t> – of the 12 apostles, James was one of the three closest to Jesus. It didn’t keep him from dying…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James is the first apostle to die (apart from Judas) and the only one whose death is recorded in the Bible.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12:3 – </a:t>
            </a:r>
            <a:r>
              <a:rPr lang="en-US" dirty="0" smtClean="0"/>
              <a:t>Herod’s action pleased the Jews, so he decided to arrest Peter, the main leader of the church.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The “days of unleavened bread” – the ending of Passover.  Many Jews were in Jerusalem (a big audience).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12:4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Waiting until just after Passover (busy activities would end but the crowds would still remain).</a:t>
            </a:r>
          </a:p>
        </p:txBody>
      </p:sp>
    </p:spTree>
    <p:extLst>
      <p:ext uri="{BB962C8B-B14F-4D97-AF65-F5344CB8AC3E}">
        <p14:creationId xmlns:p14="http://schemas.microsoft.com/office/powerpoint/2010/main" val="134169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Peter in Prison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977463"/>
            <a:ext cx="8702561" cy="5782116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12:4 –</a:t>
            </a:r>
            <a:r>
              <a:rPr lang="en-US" dirty="0" smtClean="0"/>
              <a:t> 4 squads of soldiers: 4 men in each squad, rotating shifts every six hours to maintain alertness.  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12:5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“earnest prayer … by the church,” reminds us of the importance of a praying church.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12:6 </a:t>
            </a:r>
            <a:r>
              <a:rPr lang="en-US" b="1" dirty="0"/>
              <a:t>–</a:t>
            </a:r>
            <a:r>
              <a:rPr lang="en-US" dirty="0"/>
              <a:t> 4 </a:t>
            </a:r>
            <a:r>
              <a:rPr lang="en-US" dirty="0" smtClean="0"/>
              <a:t>guards: 2 in the cell chained to Peter (prevent escape), 2 guarding the door (prevent attack)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Peter is sleeping deeply on the night before his trial and probable execution: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He trusted Jesus’ prophecy of older-age death (John 21:18)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He knew that God cared for Him (1 Peter 5:7)</a:t>
            </a:r>
          </a:p>
        </p:txBody>
      </p:sp>
    </p:spTree>
    <p:extLst>
      <p:ext uri="{BB962C8B-B14F-4D97-AF65-F5344CB8AC3E}">
        <p14:creationId xmlns:p14="http://schemas.microsoft.com/office/powerpoint/2010/main" val="211029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Peter out of Prison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977463"/>
            <a:ext cx="8702561" cy="5782116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12:7,8 –</a:t>
            </a:r>
            <a:r>
              <a:rPr lang="en-US" dirty="0" smtClean="0"/>
              <a:t> An angel with light and noise, but the guards are made unaware. The angel tells Peter to get dressed.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12:9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Peter wasn’t sure if he was dreaming…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12:10,11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Peter “came to himself” and realized that God had rescued him from trial and execution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12:12 –</a:t>
            </a:r>
            <a:r>
              <a:rPr lang="en-US" dirty="0" smtClean="0"/>
              <a:t> Peter went to join other believers, encouraging them about their prayers</a:t>
            </a:r>
          </a:p>
        </p:txBody>
      </p:sp>
    </p:spTree>
    <p:extLst>
      <p:ext uri="{BB962C8B-B14F-4D97-AF65-F5344CB8AC3E}">
        <p14:creationId xmlns:p14="http://schemas.microsoft.com/office/powerpoint/2010/main" val="60565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27" y="108119"/>
            <a:ext cx="8702561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Look and See Your Answer to Prayer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977463"/>
            <a:ext cx="8702561" cy="5782116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12:14,15 –</a:t>
            </a:r>
            <a:r>
              <a:rPr lang="en-US" dirty="0" smtClean="0"/>
              <a:t> When God answers your prayer in an unexpected way, do you notice it?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12:16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“they saw him and were amazed.”  God answers prayers in different ways: </a:t>
            </a:r>
            <a:r>
              <a:rPr lang="en-US" b="1" dirty="0" smtClean="0"/>
              <a:t>James was killed </a:t>
            </a:r>
            <a:r>
              <a:rPr lang="en-US" dirty="0" smtClean="0"/>
              <a:t>and </a:t>
            </a:r>
            <a:r>
              <a:rPr lang="en-US" b="1" dirty="0" smtClean="0"/>
              <a:t>Peter was released</a:t>
            </a:r>
            <a:r>
              <a:rPr lang="en-US" dirty="0" smtClean="0"/>
              <a:t>.  Don’t be blinded by expectations.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12:17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Peter quickly tells the amazing story of his escape (this James is Jesus’ half-brother - Matt 13:55)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God still had work for Peter to do (writing and discipling)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Peter is only seen once again in Acts 15. The book now begins to focus on Paul and his ministry to the Gentiles.</a:t>
            </a:r>
          </a:p>
        </p:txBody>
      </p:sp>
    </p:spTree>
    <p:extLst>
      <p:ext uri="{BB962C8B-B14F-4D97-AF65-F5344CB8AC3E}">
        <p14:creationId xmlns:p14="http://schemas.microsoft.com/office/powerpoint/2010/main" val="315177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27" y="108119"/>
            <a:ext cx="8702561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Prideful Fall of Herod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977463"/>
            <a:ext cx="8702561" cy="5782116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12:18,19 –</a:t>
            </a:r>
            <a:r>
              <a:rPr lang="en-US" dirty="0" smtClean="0"/>
              <a:t> “no little disturbance” (like Acts 5:22,23).  Herod has not learned to fear God.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12:20,21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Herod didn’t get to impress the crowd in Jerusalem, so he put on a show for Caesarea.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According to Josephus (Antiquities XIX, vii, 2), Herod wore a sparkling silver robe in the bright morning sun.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12:22,23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In different ways, we all commit the same sin as Herod – failure to give glory to God.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12:24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“But the word of God increased and multiplied.” God always wins.</a:t>
            </a:r>
          </a:p>
        </p:txBody>
      </p:sp>
    </p:spTree>
    <p:extLst>
      <p:ext uri="{BB962C8B-B14F-4D97-AF65-F5344CB8AC3E}">
        <p14:creationId xmlns:p14="http://schemas.microsoft.com/office/powerpoint/2010/main" val="90571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3808" y="1050461"/>
            <a:ext cx="8420290" cy="55346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always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answers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prayers of His children, but not always in the same way.  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Pray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faith in the perfect God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your imperfect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expectation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Him.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True peace comes when we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fully trust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God’s perfect plans, power and love for us.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life on earth will not end until God’s plan for you is finished.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are all created to give glory to God.  Never seek your own glory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779" y="126125"/>
            <a:ext cx="8576442" cy="63062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 smtClean="0"/>
              <a:t>Rhoda, Open the Door by </a:t>
            </a:r>
            <a:r>
              <a:rPr lang="en-US" sz="3600" b="1" u="sng" dirty="0" err="1" smtClean="0"/>
              <a:t>Larnelle</a:t>
            </a:r>
            <a:r>
              <a:rPr lang="en-US" sz="3600" b="1" u="sng" dirty="0" smtClean="0"/>
              <a:t> Harris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779" y="998483"/>
            <a:ext cx="8576442" cy="5178480"/>
          </a:xfrm>
        </p:spPr>
        <p:txBody>
          <a:bodyPr numCol="2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u="sng" dirty="0" smtClean="0"/>
              <a:t>Verse 1</a:t>
            </a:r>
            <a:r>
              <a:rPr lang="en-US" sz="1600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Peter </a:t>
            </a:r>
            <a:r>
              <a:rPr lang="en-US" sz="1600" dirty="0"/>
              <a:t>was thrown in prison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Made a scapegoat for Herod's wrath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So a girl named Rhoda met with the saints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To intercede on this behalf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Hearing their prayers God answered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Like time and time again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And while still in </a:t>
            </a:r>
            <a:r>
              <a:rPr lang="en-US" sz="1600" dirty="0" smtClean="0"/>
              <a:t>prayer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Rhoda </a:t>
            </a:r>
            <a:r>
              <a:rPr lang="en-US" sz="1600" dirty="0"/>
              <a:t>heard Peter call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But ran to announce him without letting him </a:t>
            </a:r>
            <a:r>
              <a:rPr lang="en-US" sz="1600" dirty="0" smtClean="0"/>
              <a:t>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u="sng" dirty="0" smtClean="0"/>
              <a:t>Verse 2</a:t>
            </a:r>
            <a:r>
              <a:rPr lang="en-US" sz="1600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/>
              <a:t>Rhoda </a:t>
            </a:r>
            <a:r>
              <a:rPr lang="en-US" sz="1600" dirty="0"/>
              <a:t>was so excited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And she shared it through many words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Though her testimony wasn't believed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She was convinced of what she'd heard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Peter kept right on knocking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With worry on His face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Finally Rhoda opened the door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And all of her doubters just stood there </a:t>
            </a:r>
            <a:r>
              <a:rPr lang="en-US" sz="1600" dirty="0" smtClean="0"/>
              <a:t>amazed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u="sng" dirty="0"/>
              <a:t>Chorus</a:t>
            </a:r>
            <a:r>
              <a:rPr lang="en-US" sz="16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Rhoda open the door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Don't turn and walk away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Here is the one you've been praying for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And God answers when you pray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Oh don't waste the time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Just open the door and find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That your answer to prayer is there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Rhoda open the </a:t>
            </a:r>
            <a:r>
              <a:rPr lang="en-US" sz="1600" dirty="0" smtClean="0"/>
              <a:t>door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u="sng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u="sng" dirty="0" smtClean="0"/>
              <a:t>Bridge</a:t>
            </a:r>
            <a:r>
              <a:rPr lang="en-US" sz="16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Are you an effectual fervent prayer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Casting your mountains to the sea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Or do you pray like these friends of Peter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Not taking God seriously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09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4749</TotalTime>
  <Words>965</Words>
  <Application>Microsoft Office PowerPoint</Application>
  <PresentationFormat>On-screen Show (4:3)</PresentationFormat>
  <Paragraphs>90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Office Theme</vt:lpstr>
      <vt:lpstr>God Always Wins</vt:lpstr>
      <vt:lpstr>History of Herods</vt:lpstr>
      <vt:lpstr>Herod Seeking Approval</vt:lpstr>
      <vt:lpstr>Peter in Prison</vt:lpstr>
      <vt:lpstr>Peter out of Prison</vt:lpstr>
      <vt:lpstr>Look and See Your Answer to Prayer</vt:lpstr>
      <vt:lpstr>The Prideful Fall of Herod</vt:lpstr>
      <vt:lpstr>Some “Take Aways”</vt:lpstr>
      <vt:lpstr>Rhoda, Open the Door by Larnelle Harris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272</cp:revision>
  <dcterms:created xsi:type="dcterms:W3CDTF">2022-11-02T22:17:55Z</dcterms:created>
  <dcterms:modified xsi:type="dcterms:W3CDTF">2023-10-05T23:08:55Z</dcterms:modified>
</cp:coreProperties>
</file>