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2" r:id="rId3"/>
    <p:sldId id="317" r:id="rId4"/>
    <p:sldId id="329" r:id="rId5"/>
    <p:sldId id="323" r:id="rId6"/>
    <p:sldId id="327" r:id="rId7"/>
    <p:sldId id="325" r:id="rId8"/>
    <p:sldId id="328" r:id="rId9"/>
    <p:sldId id="330" r:id="rId10"/>
    <p:sldId id="331" r:id="rId11"/>
    <p:sldId id="30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74883" autoAdjust="0"/>
  </p:normalViewPr>
  <p:slideViewPr>
    <p:cSldViewPr snapToGrid="0">
      <p:cViewPr varScale="1">
        <p:scale>
          <a:sx n="85" d="100"/>
          <a:sy n="85" d="100"/>
        </p:scale>
        <p:origin x="198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3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Thessalonica – the capital city of Macedonia with 200,000 people.  A major port city and commercial center.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2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One of the most serious offenses would be to acknowledge allegiance to any king but Caesar.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55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Quotes from NIV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87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Athens, home to the most famous philosophers in history: Socrates, Plato, Aristotle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Epicurus – founder of Epicureanism: taught that the chief end of man was the avoidance of pain.  Believed that God was not involved in human affairs and that body and soul disintegrated at death.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Zeno – founder of Stoicism: that the goal of life was to reach a place of indifference to pleasure or pain.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Babbler = “seed picker” – someone who had no original ideas, but just picked preferences from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37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Areopagus – a court named for the hill on which it met.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God who made the world – neither Epicureans nor Stoics believed that God created the world.  Epicureans believed the universe was eternal and Stoics were pantheists, who believed God was a part of everything and could not have </a:t>
            </a:r>
            <a:r>
              <a:rPr lang="en-US" baseline="0" smtClean="0"/>
              <a:t>created himself.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0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84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4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578" y="248354"/>
            <a:ext cx="6062133" cy="25684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600" b="1" dirty="0" smtClean="0">
                <a:latin typeface="Bookman Old Style" panose="02050604050505020204" pitchFamily="18" charset="0"/>
              </a:rPr>
              <a:t>Sharing in Three Places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1544" y="3488268"/>
            <a:ext cx="8574157" cy="3059289"/>
          </a:xfrm>
        </p:spPr>
        <p:txBody>
          <a:bodyPr>
            <a:normAutofit/>
          </a:bodyPr>
          <a:lstStyle/>
          <a:p>
            <a:r>
              <a:rPr lang="en-US" sz="5800" dirty="0" smtClean="0"/>
              <a:t>Acts 17</a:t>
            </a:r>
            <a:endParaRPr lang="en-US" sz="4800" dirty="0"/>
          </a:p>
          <a:p>
            <a:endParaRPr lang="en-US" sz="4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Reasoning from the Scriptures</a:t>
            </a:r>
            <a:endParaRPr lang="en-US" sz="3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10811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Athens: Gospel Responses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17:32-34</a:t>
            </a:r>
            <a:r>
              <a:rPr lang="en-US" dirty="0" smtClean="0"/>
              <a:t>  After hearing the gospel, three typical responses of people: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“</a:t>
            </a:r>
            <a:r>
              <a:rPr lang="en-US" b="1" dirty="0" smtClean="0"/>
              <a:t>some mocked</a:t>
            </a:r>
            <a:r>
              <a:rPr lang="en-US" dirty="0" smtClean="0"/>
              <a:t>” – these people are unwilling to accept the possibility of a supernatural resurrection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“we will </a:t>
            </a:r>
            <a:r>
              <a:rPr lang="en-US" b="1" dirty="0" smtClean="0"/>
              <a:t>hear you again</a:t>
            </a:r>
            <a:r>
              <a:rPr lang="en-US" dirty="0" smtClean="0"/>
              <a:t>” – these are people who delay, waiting for another time to decide (often, too late)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“some men joined him and </a:t>
            </a:r>
            <a:r>
              <a:rPr lang="en-US" b="1" dirty="0" smtClean="0"/>
              <a:t>believed</a:t>
            </a:r>
            <a:r>
              <a:rPr lang="en-US" dirty="0" smtClean="0"/>
              <a:t>” – people who receive the message with faith (God knows their names)</a:t>
            </a:r>
          </a:p>
        </p:txBody>
      </p:sp>
    </p:spTree>
    <p:extLst>
      <p:ext uri="{BB962C8B-B14F-4D97-AF65-F5344CB8AC3E}">
        <p14:creationId xmlns:p14="http://schemas.microsoft.com/office/powerpoint/2010/main" val="351471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2222" y="1081790"/>
            <a:ext cx="8534400" cy="55074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Tradition and confidence can blind people to the truth.  They must see their need before believing.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Come to Bible study “hungry” and test the teaching to be sure it is true.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Try to learn about your audience before speaking, starting with points of common understanding.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gospel of Jesus “turned the world upside down”!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6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0"/>
            <a:ext cx="9144000" cy="684014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709333" y="914400"/>
            <a:ext cx="2280356" cy="361244"/>
          </a:xfrm>
          <a:custGeom>
            <a:avLst/>
            <a:gdLst>
              <a:gd name="connsiteX0" fmla="*/ 2280356 w 2280356"/>
              <a:gd name="connsiteY0" fmla="*/ 361244 h 361244"/>
              <a:gd name="connsiteX1" fmla="*/ 2212623 w 2280356"/>
              <a:gd name="connsiteY1" fmla="*/ 282222 h 361244"/>
              <a:gd name="connsiteX2" fmla="*/ 2190045 w 2280356"/>
              <a:gd name="connsiteY2" fmla="*/ 248356 h 361244"/>
              <a:gd name="connsiteX3" fmla="*/ 2122311 w 2280356"/>
              <a:gd name="connsiteY3" fmla="*/ 225778 h 361244"/>
              <a:gd name="connsiteX4" fmla="*/ 2088445 w 2280356"/>
              <a:gd name="connsiteY4" fmla="*/ 214489 h 361244"/>
              <a:gd name="connsiteX5" fmla="*/ 2020711 w 2280356"/>
              <a:gd name="connsiteY5" fmla="*/ 191911 h 361244"/>
              <a:gd name="connsiteX6" fmla="*/ 1986845 w 2280356"/>
              <a:gd name="connsiteY6" fmla="*/ 180622 h 361244"/>
              <a:gd name="connsiteX7" fmla="*/ 1919111 w 2280356"/>
              <a:gd name="connsiteY7" fmla="*/ 146756 h 361244"/>
              <a:gd name="connsiteX8" fmla="*/ 1817511 w 2280356"/>
              <a:gd name="connsiteY8" fmla="*/ 101600 h 361244"/>
              <a:gd name="connsiteX9" fmla="*/ 1783645 w 2280356"/>
              <a:gd name="connsiteY9" fmla="*/ 90311 h 361244"/>
              <a:gd name="connsiteX10" fmla="*/ 1749778 w 2280356"/>
              <a:gd name="connsiteY10" fmla="*/ 67733 h 361244"/>
              <a:gd name="connsiteX11" fmla="*/ 1636889 w 2280356"/>
              <a:gd name="connsiteY11" fmla="*/ 33867 h 361244"/>
              <a:gd name="connsiteX12" fmla="*/ 1411111 w 2280356"/>
              <a:gd name="connsiteY12" fmla="*/ 45156 h 361244"/>
              <a:gd name="connsiteX13" fmla="*/ 1309511 w 2280356"/>
              <a:gd name="connsiteY13" fmla="*/ 67733 h 361244"/>
              <a:gd name="connsiteX14" fmla="*/ 1117600 w 2280356"/>
              <a:gd name="connsiteY14" fmla="*/ 79022 h 361244"/>
              <a:gd name="connsiteX15" fmla="*/ 1049867 w 2280356"/>
              <a:gd name="connsiteY15" fmla="*/ 101600 h 361244"/>
              <a:gd name="connsiteX16" fmla="*/ 1016000 w 2280356"/>
              <a:gd name="connsiteY16" fmla="*/ 112889 h 361244"/>
              <a:gd name="connsiteX17" fmla="*/ 857956 w 2280356"/>
              <a:gd name="connsiteY17" fmla="*/ 90311 h 361244"/>
              <a:gd name="connsiteX18" fmla="*/ 824089 w 2280356"/>
              <a:gd name="connsiteY18" fmla="*/ 67733 h 361244"/>
              <a:gd name="connsiteX19" fmla="*/ 790223 w 2280356"/>
              <a:gd name="connsiteY19" fmla="*/ 56444 h 361244"/>
              <a:gd name="connsiteX20" fmla="*/ 756356 w 2280356"/>
              <a:gd name="connsiteY20" fmla="*/ 33867 h 361244"/>
              <a:gd name="connsiteX21" fmla="*/ 688623 w 2280356"/>
              <a:gd name="connsiteY21" fmla="*/ 22578 h 361244"/>
              <a:gd name="connsiteX22" fmla="*/ 643467 w 2280356"/>
              <a:gd name="connsiteY22" fmla="*/ 11289 h 361244"/>
              <a:gd name="connsiteX23" fmla="*/ 587023 w 2280356"/>
              <a:gd name="connsiteY23" fmla="*/ 0 h 361244"/>
              <a:gd name="connsiteX24" fmla="*/ 259645 w 2280356"/>
              <a:gd name="connsiteY24" fmla="*/ 11289 h 361244"/>
              <a:gd name="connsiteX25" fmla="*/ 225778 w 2280356"/>
              <a:gd name="connsiteY25" fmla="*/ 22578 h 361244"/>
              <a:gd name="connsiteX26" fmla="*/ 158045 w 2280356"/>
              <a:gd name="connsiteY26" fmla="*/ 67733 h 361244"/>
              <a:gd name="connsiteX27" fmla="*/ 135467 w 2280356"/>
              <a:gd name="connsiteY27" fmla="*/ 101600 h 361244"/>
              <a:gd name="connsiteX28" fmla="*/ 101600 w 2280356"/>
              <a:gd name="connsiteY28" fmla="*/ 124178 h 361244"/>
              <a:gd name="connsiteX29" fmla="*/ 56445 w 2280356"/>
              <a:gd name="connsiteY29" fmla="*/ 180622 h 361244"/>
              <a:gd name="connsiteX30" fmla="*/ 45156 w 2280356"/>
              <a:gd name="connsiteY30" fmla="*/ 214489 h 361244"/>
              <a:gd name="connsiteX31" fmla="*/ 0 w 2280356"/>
              <a:gd name="connsiteY31" fmla="*/ 282222 h 361244"/>
              <a:gd name="connsiteX32" fmla="*/ 0 w 2280356"/>
              <a:gd name="connsiteY32" fmla="*/ 327378 h 36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80356" h="361244">
                <a:moveTo>
                  <a:pt x="2280356" y="361244"/>
                </a:moveTo>
                <a:cubicBezTo>
                  <a:pt x="2197362" y="222924"/>
                  <a:pt x="2290806" y="360405"/>
                  <a:pt x="2212623" y="282222"/>
                </a:cubicBezTo>
                <a:cubicBezTo>
                  <a:pt x="2203029" y="272628"/>
                  <a:pt x="2201550" y="255547"/>
                  <a:pt x="2190045" y="248356"/>
                </a:cubicBezTo>
                <a:cubicBezTo>
                  <a:pt x="2169863" y="235743"/>
                  <a:pt x="2144889" y="233304"/>
                  <a:pt x="2122311" y="225778"/>
                </a:cubicBezTo>
                <a:lnTo>
                  <a:pt x="2088445" y="214489"/>
                </a:lnTo>
                <a:lnTo>
                  <a:pt x="2020711" y="191911"/>
                </a:lnTo>
                <a:cubicBezTo>
                  <a:pt x="2009422" y="188148"/>
                  <a:pt x="1996746" y="187223"/>
                  <a:pt x="1986845" y="180622"/>
                </a:cubicBezTo>
                <a:cubicBezTo>
                  <a:pt x="1943077" y="151443"/>
                  <a:pt x="1965850" y="162334"/>
                  <a:pt x="1919111" y="146756"/>
                </a:cubicBezTo>
                <a:cubicBezTo>
                  <a:pt x="1865443" y="110976"/>
                  <a:pt x="1898117" y="128469"/>
                  <a:pt x="1817511" y="101600"/>
                </a:cubicBezTo>
                <a:cubicBezTo>
                  <a:pt x="1806222" y="97837"/>
                  <a:pt x="1793546" y="96912"/>
                  <a:pt x="1783645" y="90311"/>
                </a:cubicBezTo>
                <a:cubicBezTo>
                  <a:pt x="1772356" y="82785"/>
                  <a:pt x="1762176" y="73243"/>
                  <a:pt x="1749778" y="67733"/>
                </a:cubicBezTo>
                <a:cubicBezTo>
                  <a:pt x="1714445" y="52029"/>
                  <a:pt x="1674415" y="43249"/>
                  <a:pt x="1636889" y="33867"/>
                </a:cubicBezTo>
                <a:cubicBezTo>
                  <a:pt x="1561630" y="37630"/>
                  <a:pt x="1486224" y="39147"/>
                  <a:pt x="1411111" y="45156"/>
                </a:cubicBezTo>
                <a:cubicBezTo>
                  <a:pt x="1102814" y="69819"/>
                  <a:pt x="1564633" y="43435"/>
                  <a:pt x="1309511" y="67733"/>
                </a:cubicBezTo>
                <a:cubicBezTo>
                  <a:pt x="1245719" y="73809"/>
                  <a:pt x="1181570" y="75259"/>
                  <a:pt x="1117600" y="79022"/>
                </a:cubicBezTo>
                <a:lnTo>
                  <a:pt x="1049867" y="101600"/>
                </a:lnTo>
                <a:lnTo>
                  <a:pt x="1016000" y="112889"/>
                </a:lnTo>
                <a:cubicBezTo>
                  <a:pt x="996091" y="110898"/>
                  <a:pt x="895320" y="106324"/>
                  <a:pt x="857956" y="90311"/>
                </a:cubicBezTo>
                <a:cubicBezTo>
                  <a:pt x="845485" y="84966"/>
                  <a:pt x="836224" y="73801"/>
                  <a:pt x="824089" y="67733"/>
                </a:cubicBezTo>
                <a:cubicBezTo>
                  <a:pt x="813446" y="62411"/>
                  <a:pt x="800866" y="61765"/>
                  <a:pt x="790223" y="56444"/>
                </a:cubicBezTo>
                <a:cubicBezTo>
                  <a:pt x="778088" y="50376"/>
                  <a:pt x="769227" y="38157"/>
                  <a:pt x="756356" y="33867"/>
                </a:cubicBezTo>
                <a:cubicBezTo>
                  <a:pt x="734641" y="26629"/>
                  <a:pt x="711068" y="27067"/>
                  <a:pt x="688623" y="22578"/>
                </a:cubicBezTo>
                <a:cubicBezTo>
                  <a:pt x="673409" y="19535"/>
                  <a:pt x="658613" y="14655"/>
                  <a:pt x="643467" y="11289"/>
                </a:cubicBezTo>
                <a:cubicBezTo>
                  <a:pt x="624737" y="7127"/>
                  <a:pt x="605838" y="3763"/>
                  <a:pt x="587023" y="0"/>
                </a:cubicBezTo>
                <a:cubicBezTo>
                  <a:pt x="477897" y="3763"/>
                  <a:pt x="368623" y="4478"/>
                  <a:pt x="259645" y="11289"/>
                </a:cubicBezTo>
                <a:cubicBezTo>
                  <a:pt x="247769" y="12031"/>
                  <a:pt x="236180" y="16799"/>
                  <a:pt x="225778" y="22578"/>
                </a:cubicBezTo>
                <a:cubicBezTo>
                  <a:pt x="202058" y="35756"/>
                  <a:pt x="158045" y="67733"/>
                  <a:pt x="158045" y="67733"/>
                </a:cubicBezTo>
                <a:cubicBezTo>
                  <a:pt x="150519" y="79022"/>
                  <a:pt x="145061" y="92006"/>
                  <a:pt x="135467" y="101600"/>
                </a:cubicBezTo>
                <a:cubicBezTo>
                  <a:pt x="125873" y="111194"/>
                  <a:pt x="110076" y="113583"/>
                  <a:pt x="101600" y="124178"/>
                </a:cubicBezTo>
                <a:cubicBezTo>
                  <a:pt x="39280" y="202076"/>
                  <a:pt x="153504" y="115914"/>
                  <a:pt x="56445" y="180622"/>
                </a:cubicBezTo>
                <a:cubicBezTo>
                  <a:pt x="52682" y="191911"/>
                  <a:pt x="50935" y="204087"/>
                  <a:pt x="45156" y="214489"/>
                </a:cubicBezTo>
                <a:cubicBezTo>
                  <a:pt x="31978" y="238209"/>
                  <a:pt x="0" y="255087"/>
                  <a:pt x="0" y="282222"/>
                </a:cubicBezTo>
                <a:lnTo>
                  <a:pt x="0" y="32737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48178" y="553156"/>
            <a:ext cx="1061155" cy="733777"/>
          </a:xfrm>
          <a:custGeom>
            <a:avLst/>
            <a:gdLst>
              <a:gd name="connsiteX0" fmla="*/ 1061155 w 1061155"/>
              <a:gd name="connsiteY0" fmla="*/ 733777 h 733777"/>
              <a:gd name="connsiteX1" fmla="*/ 1049866 w 1061155"/>
              <a:gd name="connsiteY1" fmla="*/ 677333 h 733777"/>
              <a:gd name="connsiteX2" fmla="*/ 1038578 w 1061155"/>
              <a:gd name="connsiteY2" fmla="*/ 643466 h 733777"/>
              <a:gd name="connsiteX3" fmla="*/ 1027289 w 1061155"/>
              <a:gd name="connsiteY3" fmla="*/ 508000 h 733777"/>
              <a:gd name="connsiteX4" fmla="*/ 982133 w 1061155"/>
              <a:gd name="connsiteY4" fmla="*/ 406400 h 733777"/>
              <a:gd name="connsiteX5" fmla="*/ 948266 w 1061155"/>
              <a:gd name="connsiteY5" fmla="*/ 372533 h 733777"/>
              <a:gd name="connsiteX6" fmla="*/ 891822 w 1061155"/>
              <a:gd name="connsiteY6" fmla="*/ 327377 h 733777"/>
              <a:gd name="connsiteX7" fmla="*/ 790222 w 1061155"/>
              <a:gd name="connsiteY7" fmla="*/ 248355 h 733777"/>
              <a:gd name="connsiteX8" fmla="*/ 722489 w 1061155"/>
              <a:gd name="connsiteY8" fmla="*/ 203200 h 733777"/>
              <a:gd name="connsiteX9" fmla="*/ 688622 w 1061155"/>
              <a:gd name="connsiteY9" fmla="*/ 191911 h 733777"/>
              <a:gd name="connsiteX10" fmla="*/ 620889 w 1061155"/>
              <a:gd name="connsiteY10" fmla="*/ 158044 h 733777"/>
              <a:gd name="connsiteX11" fmla="*/ 541866 w 1061155"/>
              <a:gd name="connsiteY11" fmla="*/ 146755 h 733777"/>
              <a:gd name="connsiteX12" fmla="*/ 372533 w 1061155"/>
              <a:gd name="connsiteY12" fmla="*/ 112888 h 733777"/>
              <a:gd name="connsiteX13" fmla="*/ 135466 w 1061155"/>
              <a:gd name="connsiteY13" fmla="*/ 90311 h 733777"/>
              <a:gd name="connsiteX14" fmla="*/ 67733 w 1061155"/>
              <a:gd name="connsiteY14" fmla="*/ 45155 h 733777"/>
              <a:gd name="connsiteX15" fmla="*/ 33866 w 1061155"/>
              <a:gd name="connsiteY15" fmla="*/ 11288 h 733777"/>
              <a:gd name="connsiteX16" fmla="*/ 0 w 1061155"/>
              <a:gd name="connsiteY16" fmla="*/ 0 h 73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1155" h="733777">
                <a:moveTo>
                  <a:pt x="1061155" y="733777"/>
                </a:moveTo>
                <a:cubicBezTo>
                  <a:pt x="1057392" y="714962"/>
                  <a:pt x="1054519" y="695947"/>
                  <a:pt x="1049866" y="677333"/>
                </a:cubicBezTo>
                <a:cubicBezTo>
                  <a:pt x="1046980" y="665789"/>
                  <a:pt x="1040151" y="655261"/>
                  <a:pt x="1038578" y="643466"/>
                </a:cubicBezTo>
                <a:cubicBezTo>
                  <a:pt x="1032590" y="598552"/>
                  <a:pt x="1034738" y="552695"/>
                  <a:pt x="1027289" y="508000"/>
                </a:cubicBezTo>
                <a:cubicBezTo>
                  <a:pt x="1021136" y="471080"/>
                  <a:pt x="1006104" y="435164"/>
                  <a:pt x="982133" y="406400"/>
                </a:cubicBezTo>
                <a:cubicBezTo>
                  <a:pt x="971912" y="394135"/>
                  <a:pt x="958486" y="384798"/>
                  <a:pt x="948266" y="372533"/>
                </a:cubicBezTo>
                <a:cubicBezTo>
                  <a:pt x="908987" y="325398"/>
                  <a:pt x="947420" y="345910"/>
                  <a:pt x="891822" y="327377"/>
                </a:cubicBezTo>
                <a:cubicBezTo>
                  <a:pt x="838768" y="274324"/>
                  <a:pt x="871238" y="302366"/>
                  <a:pt x="790222" y="248355"/>
                </a:cubicBezTo>
                <a:lnTo>
                  <a:pt x="722489" y="203200"/>
                </a:lnTo>
                <a:cubicBezTo>
                  <a:pt x="711200" y="199437"/>
                  <a:pt x="699265" y="197233"/>
                  <a:pt x="688622" y="191911"/>
                </a:cubicBezTo>
                <a:cubicBezTo>
                  <a:pt x="644225" y="169712"/>
                  <a:pt x="668178" y="167502"/>
                  <a:pt x="620889" y="158044"/>
                </a:cubicBezTo>
                <a:cubicBezTo>
                  <a:pt x="594797" y="152826"/>
                  <a:pt x="568207" y="150518"/>
                  <a:pt x="541866" y="146755"/>
                </a:cubicBezTo>
                <a:cubicBezTo>
                  <a:pt x="464572" y="120990"/>
                  <a:pt x="519733" y="137421"/>
                  <a:pt x="372533" y="112888"/>
                </a:cubicBezTo>
                <a:cubicBezTo>
                  <a:pt x="249011" y="92301"/>
                  <a:pt x="327611" y="103121"/>
                  <a:pt x="135466" y="90311"/>
                </a:cubicBezTo>
                <a:cubicBezTo>
                  <a:pt x="112888" y="75259"/>
                  <a:pt x="86920" y="64342"/>
                  <a:pt x="67733" y="45155"/>
                </a:cubicBezTo>
                <a:cubicBezTo>
                  <a:pt x="56444" y="33866"/>
                  <a:pt x="47150" y="20144"/>
                  <a:pt x="33866" y="11288"/>
                </a:cubicBezTo>
                <a:cubicBezTo>
                  <a:pt x="23965" y="4688"/>
                  <a:pt x="0" y="0"/>
                  <a:pt x="0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1418" b="54932"/>
          <a:stretch/>
        </p:blipFill>
        <p:spPr>
          <a:xfrm>
            <a:off x="0" y="221059"/>
            <a:ext cx="9149120" cy="634907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53643" y="3052887"/>
            <a:ext cx="5960534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“Now when they had passed through Amphipolis and Apollonia, they came to </a:t>
            </a:r>
            <a:r>
              <a:rPr lang="en-US" sz="2000" b="1" dirty="0">
                <a:solidFill>
                  <a:srgbClr val="080000"/>
                </a:solidFill>
                <a:latin typeface="Tahoma" panose="020B0604030504040204" pitchFamily="34" charset="0"/>
              </a:rPr>
              <a:t>Thessalonica</a:t>
            </a:r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, where there was a synagogue of the Jews.”  </a:t>
            </a:r>
            <a:r>
              <a:rPr lang="en-US" sz="2000" dirty="0" smtClean="0">
                <a:solidFill>
                  <a:srgbClr val="080000"/>
                </a:solidFill>
                <a:latin typeface="Tahoma" panose="020B0604030504040204" pitchFamily="34" charset="0"/>
              </a:rPr>
              <a:t>Acts 17:1</a:t>
            </a:r>
            <a:endParaRPr lang="en-US" sz="2000" dirty="0"/>
          </a:p>
        </p:txBody>
      </p:sp>
      <p:sp>
        <p:nvSpPr>
          <p:cNvPr id="12" name="Freeform 11"/>
          <p:cNvSpPr/>
          <p:nvPr/>
        </p:nvSpPr>
        <p:spPr>
          <a:xfrm>
            <a:off x="1803829" y="1309511"/>
            <a:ext cx="1571549" cy="474133"/>
          </a:xfrm>
          <a:custGeom>
            <a:avLst/>
            <a:gdLst>
              <a:gd name="connsiteX0" fmla="*/ 1571549 w 1571549"/>
              <a:gd name="connsiteY0" fmla="*/ 56445 h 474133"/>
              <a:gd name="connsiteX1" fmla="*/ 1515104 w 1571549"/>
              <a:gd name="connsiteY1" fmla="*/ 11289 h 474133"/>
              <a:gd name="connsiteX2" fmla="*/ 1481238 w 1571549"/>
              <a:gd name="connsiteY2" fmla="*/ 0 h 474133"/>
              <a:gd name="connsiteX3" fmla="*/ 1232882 w 1571549"/>
              <a:gd name="connsiteY3" fmla="*/ 11289 h 474133"/>
              <a:gd name="connsiteX4" fmla="*/ 1131282 w 1571549"/>
              <a:gd name="connsiteY4" fmla="*/ 56445 h 474133"/>
              <a:gd name="connsiteX5" fmla="*/ 1097415 w 1571549"/>
              <a:gd name="connsiteY5" fmla="*/ 90311 h 474133"/>
              <a:gd name="connsiteX6" fmla="*/ 1074838 w 1571549"/>
              <a:gd name="connsiteY6" fmla="*/ 124178 h 474133"/>
              <a:gd name="connsiteX7" fmla="*/ 1063549 w 1571549"/>
              <a:gd name="connsiteY7" fmla="*/ 237067 h 474133"/>
              <a:gd name="connsiteX8" fmla="*/ 1040971 w 1571549"/>
              <a:gd name="connsiteY8" fmla="*/ 270933 h 474133"/>
              <a:gd name="connsiteX9" fmla="*/ 973238 w 1571549"/>
              <a:gd name="connsiteY9" fmla="*/ 293511 h 474133"/>
              <a:gd name="connsiteX10" fmla="*/ 905504 w 1571549"/>
              <a:gd name="connsiteY10" fmla="*/ 327378 h 474133"/>
              <a:gd name="connsiteX11" fmla="*/ 837771 w 1571549"/>
              <a:gd name="connsiteY11" fmla="*/ 383822 h 474133"/>
              <a:gd name="connsiteX12" fmla="*/ 770038 w 1571549"/>
              <a:gd name="connsiteY12" fmla="*/ 428978 h 474133"/>
              <a:gd name="connsiteX13" fmla="*/ 544260 w 1571549"/>
              <a:gd name="connsiteY13" fmla="*/ 417689 h 474133"/>
              <a:gd name="connsiteX14" fmla="*/ 510393 w 1571549"/>
              <a:gd name="connsiteY14" fmla="*/ 406400 h 474133"/>
              <a:gd name="connsiteX15" fmla="*/ 465238 w 1571549"/>
              <a:gd name="connsiteY15" fmla="*/ 395111 h 474133"/>
              <a:gd name="connsiteX16" fmla="*/ 363638 w 1571549"/>
              <a:gd name="connsiteY16" fmla="*/ 372533 h 474133"/>
              <a:gd name="connsiteX17" fmla="*/ 284615 w 1571549"/>
              <a:gd name="connsiteY17" fmla="*/ 349956 h 474133"/>
              <a:gd name="connsiteX18" fmla="*/ 216882 w 1571549"/>
              <a:gd name="connsiteY18" fmla="*/ 338667 h 474133"/>
              <a:gd name="connsiteX19" fmla="*/ 2393 w 1571549"/>
              <a:gd name="connsiteY19" fmla="*/ 383822 h 474133"/>
              <a:gd name="connsiteX20" fmla="*/ 2393 w 1571549"/>
              <a:gd name="connsiteY20" fmla="*/ 474133 h 474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71549" h="474133">
                <a:moveTo>
                  <a:pt x="1571549" y="56445"/>
                </a:moveTo>
                <a:cubicBezTo>
                  <a:pt x="1552734" y="41393"/>
                  <a:pt x="1535536" y="24059"/>
                  <a:pt x="1515104" y="11289"/>
                </a:cubicBezTo>
                <a:cubicBezTo>
                  <a:pt x="1505013" y="4982"/>
                  <a:pt x="1493137" y="0"/>
                  <a:pt x="1481238" y="0"/>
                </a:cubicBezTo>
                <a:cubicBezTo>
                  <a:pt x="1398367" y="0"/>
                  <a:pt x="1315667" y="7526"/>
                  <a:pt x="1232882" y="11289"/>
                </a:cubicBezTo>
                <a:cubicBezTo>
                  <a:pt x="1183656" y="27698"/>
                  <a:pt x="1167062" y="26629"/>
                  <a:pt x="1131282" y="56445"/>
                </a:cubicBezTo>
                <a:cubicBezTo>
                  <a:pt x="1119017" y="66665"/>
                  <a:pt x="1107635" y="78046"/>
                  <a:pt x="1097415" y="90311"/>
                </a:cubicBezTo>
                <a:cubicBezTo>
                  <a:pt x="1088729" y="100734"/>
                  <a:pt x="1082364" y="112889"/>
                  <a:pt x="1074838" y="124178"/>
                </a:cubicBezTo>
                <a:cubicBezTo>
                  <a:pt x="1071075" y="161808"/>
                  <a:pt x="1072053" y="200218"/>
                  <a:pt x="1063549" y="237067"/>
                </a:cubicBezTo>
                <a:cubicBezTo>
                  <a:pt x="1060498" y="250287"/>
                  <a:pt x="1052476" y="263742"/>
                  <a:pt x="1040971" y="270933"/>
                </a:cubicBezTo>
                <a:cubicBezTo>
                  <a:pt x="1020789" y="283546"/>
                  <a:pt x="993040" y="280310"/>
                  <a:pt x="973238" y="293511"/>
                </a:cubicBezTo>
                <a:cubicBezTo>
                  <a:pt x="929470" y="322690"/>
                  <a:pt x="952242" y="311799"/>
                  <a:pt x="905504" y="327378"/>
                </a:cubicBezTo>
                <a:cubicBezTo>
                  <a:pt x="806572" y="426313"/>
                  <a:pt x="932064" y="305246"/>
                  <a:pt x="837771" y="383822"/>
                </a:cubicBezTo>
                <a:cubicBezTo>
                  <a:pt x="781394" y="430802"/>
                  <a:pt x="829556" y="409138"/>
                  <a:pt x="770038" y="428978"/>
                </a:cubicBezTo>
                <a:cubicBezTo>
                  <a:pt x="694779" y="425215"/>
                  <a:pt x="619330" y="424217"/>
                  <a:pt x="544260" y="417689"/>
                </a:cubicBezTo>
                <a:cubicBezTo>
                  <a:pt x="532405" y="416658"/>
                  <a:pt x="521835" y="409669"/>
                  <a:pt x="510393" y="406400"/>
                </a:cubicBezTo>
                <a:cubicBezTo>
                  <a:pt x="495475" y="402138"/>
                  <a:pt x="480383" y="398477"/>
                  <a:pt x="465238" y="395111"/>
                </a:cubicBezTo>
                <a:cubicBezTo>
                  <a:pt x="412843" y="383468"/>
                  <a:pt x="411831" y="386302"/>
                  <a:pt x="363638" y="372533"/>
                </a:cubicBezTo>
                <a:cubicBezTo>
                  <a:pt x="313437" y="358190"/>
                  <a:pt x="343420" y="361717"/>
                  <a:pt x="284615" y="349956"/>
                </a:cubicBezTo>
                <a:cubicBezTo>
                  <a:pt x="262170" y="345467"/>
                  <a:pt x="239460" y="342430"/>
                  <a:pt x="216882" y="338667"/>
                </a:cubicBezTo>
                <a:cubicBezTo>
                  <a:pt x="213245" y="338881"/>
                  <a:pt x="17788" y="299151"/>
                  <a:pt x="2393" y="383822"/>
                </a:cubicBezTo>
                <a:cubicBezTo>
                  <a:pt x="-2992" y="413440"/>
                  <a:pt x="2393" y="444029"/>
                  <a:pt x="2393" y="474133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6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10811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Thessalonica : Trapped by Tradition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17:2</a:t>
            </a:r>
            <a:r>
              <a:rPr lang="en-US" dirty="0" smtClean="0"/>
              <a:t>  Three weeks in the synagogue, reasoning from the scriptures.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17:3</a:t>
            </a:r>
            <a:r>
              <a:rPr lang="en-US" dirty="0" smtClean="0"/>
              <a:t>  Reasoning = explaining and proving.  His focus: Jesus’ death and resurrection – He is the Savior!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17:4</a:t>
            </a:r>
            <a:r>
              <a:rPr lang="en-US" dirty="0" smtClean="0"/>
              <a:t>  “some” Jews believe and a “great many” devout Greeks and women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17:5</a:t>
            </a:r>
            <a:r>
              <a:rPr lang="en-US" dirty="0" smtClean="0"/>
              <a:t>  “But the Jews were jealous.”  Blinded by tradition instead of looking for truth.</a:t>
            </a:r>
          </a:p>
        </p:txBody>
      </p:sp>
    </p:spTree>
    <p:extLst>
      <p:ext uri="{BB962C8B-B14F-4D97-AF65-F5344CB8AC3E}">
        <p14:creationId xmlns:p14="http://schemas.microsoft.com/office/powerpoint/2010/main" val="95004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10811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Thessalonica : Trapped by Tradition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b="1" dirty="0"/>
              <a:t>Acts 17:6  </a:t>
            </a:r>
            <a:r>
              <a:rPr lang="en-US" dirty="0"/>
              <a:t>“men who have turned the world upside down” is a great claim!  The </a:t>
            </a:r>
            <a:r>
              <a:rPr lang="en-US" dirty="0" smtClean="0"/>
              <a:t>true gospel </a:t>
            </a:r>
            <a:r>
              <a:rPr lang="en-US" dirty="0"/>
              <a:t>is opposite of the world</a:t>
            </a:r>
            <a:r>
              <a:rPr lang="en-US" dirty="0" smtClean="0"/>
              <a:t>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b="1" dirty="0" smtClean="0"/>
              <a:t>Acts 17:7  </a:t>
            </a:r>
            <a:r>
              <a:rPr lang="en-US" dirty="0" smtClean="0"/>
              <a:t>The Jews were called to bring the gospel to the world.  Sadly, they claimed Caesar to be above Jesus.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b="1" dirty="0" smtClean="0"/>
              <a:t>Acts 17:8,9  </a:t>
            </a:r>
            <a:r>
              <a:rPr lang="en-US" dirty="0" smtClean="0"/>
              <a:t>The crowd was troubled and confused instead of enlightened about God’s truth.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u="sng" dirty="0" smtClean="0"/>
              <a:t>The first place</a:t>
            </a:r>
            <a:r>
              <a:rPr lang="en-US" dirty="0" smtClean="0"/>
              <a:t>: </a:t>
            </a:r>
            <a:r>
              <a:rPr lang="en-US" b="1" dirty="0" smtClean="0"/>
              <a:t>blinded by tradition</a:t>
            </a:r>
            <a:r>
              <a:rPr lang="en-US" dirty="0"/>
              <a:t>. “If then the light in you is darkness, how great is the darkness</a:t>
            </a:r>
            <a:r>
              <a:rPr lang="en-US" dirty="0" smtClean="0"/>
              <a:t>!” (Matt 6:23c)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03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709333" y="914400"/>
            <a:ext cx="2280356" cy="361244"/>
          </a:xfrm>
          <a:custGeom>
            <a:avLst/>
            <a:gdLst>
              <a:gd name="connsiteX0" fmla="*/ 2280356 w 2280356"/>
              <a:gd name="connsiteY0" fmla="*/ 361244 h 361244"/>
              <a:gd name="connsiteX1" fmla="*/ 2212623 w 2280356"/>
              <a:gd name="connsiteY1" fmla="*/ 282222 h 361244"/>
              <a:gd name="connsiteX2" fmla="*/ 2190045 w 2280356"/>
              <a:gd name="connsiteY2" fmla="*/ 248356 h 361244"/>
              <a:gd name="connsiteX3" fmla="*/ 2122311 w 2280356"/>
              <a:gd name="connsiteY3" fmla="*/ 225778 h 361244"/>
              <a:gd name="connsiteX4" fmla="*/ 2088445 w 2280356"/>
              <a:gd name="connsiteY4" fmla="*/ 214489 h 361244"/>
              <a:gd name="connsiteX5" fmla="*/ 2020711 w 2280356"/>
              <a:gd name="connsiteY5" fmla="*/ 191911 h 361244"/>
              <a:gd name="connsiteX6" fmla="*/ 1986845 w 2280356"/>
              <a:gd name="connsiteY6" fmla="*/ 180622 h 361244"/>
              <a:gd name="connsiteX7" fmla="*/ 1919111 w 2280356"/>
              <a:gd name="connsiteY7" fmla="*/ 146756 h 361244"/>
              <a:gd name="connsiteX8" fmla="*/ 1817511 w 2280356"/>
              <a:gd name="connsiteY8" fmla="*/ 101600 h 361244"/>
              <a:gd name="connsiteX9" fmla="*/ 1783645 w 2280356"/>
              <a:gd name="connsiteY9" fmla="*/ 90311 h 361244"/>
              <a:gd name="connsiteX10" fmla="*/ 1749778 w 2280356"/>
              <a:gd name="connsiteY10" fmla="*/ 67733 h 361244"/>
              <a:gd name="connsiteX11" fmla="*/ 1636889 w 2280356"/>
              <a:gd name="connsiteY11" fmla="*/ 33867 h 361244"/>
              <a:gd name="connsiteX12" fmla="*/ 1411111 w 2280356"/>
              <a:gd name="connsiteY12" fmla="*/ 45156 h 361244"/>
              <a:gd name="connsiteX13" fmla="*/ 1309511 w 2280356"/>
              <a:gd name="connsiteY13" fmla="*/ 67733 h 361244"/>
              <a:gd name="connsiteX14" fmla="*/ 1117600 w 2280356"/>
              <a:gd name="connsiteY14" fmla="*/ 79022 h 361244"/>
              <a:gd name="connsiteX15" fmla="*/ 1049867 w 2280356"/>
              <a:gd name="connsiteY15" fmla="*/ 101600 h 361244"/>
              <a:gd name="connsiteX16" fmla="*/ 1016000 w 2280356"/>
              <a:gd name="connsiteY16" fmla="*/ 112889 h 361244"/>
              <a:gd name="connsiteX17" fmla="*/ 857956 w 2280356"/>
              <a:gd name="connsiteY17" fmla="*/ 90311 h 361244"/>
              <a:gd name="connsiteX18" fmla="*/ 824089 w 2280356"/>
              <a:gd name="connsiteY18" fmla="*/ 67733 h 361244"/>
              <a:gd name="connsiteX19" fmla="*/ 790223 w 2280356"/>
              <a:gd name="connsiteY19" fmla="*/ 56444 h 361244"/>
              <a:gd name="connsiteX20" fmla="*/ 756356 w 2280356"/>
              <a:gd name="connsiteY20" fmla="*/ 33867 h 361244"/>
              <a:gd name="connsiteX21" fmla="*/ 688623 w 2280356"/>
              <a:gd name="connsiteY21" fmla="*/ 22578 h 361244"/>
              <a:gd name="connsiteX22" fmla="*/ 643467 w 2280356"/>
              <a:gd name="connsiteY22" fmla="*/ 11289 h 361244"/>
              <a:gd name="connsiteX23" fmla="*/ 587023 w 2280356"/>
              <a:gd name="connsiteY23" fmla="*/ 0 h 361244"/>
              <a:gd name="connsiteX24" fmla="*/ 259645 w 2280356"/>
              <a:gd name="connsiteY24" fmla="*/ 11289 h 361244"/>
              <a:gd name="connsiteX25" fmla="*/ 225778 w 2280356"/>
              <a:gd name="connsiteY25" fmla="*/ 22578 h 361244"/>
              <a:gd name="connsiteX26" fmla="*/ 158045 w 2280356"/>
              <a:gd name="connsiteY26" fmla="*/ 67733 h 361244"/>
              <a:gd name="connsiteX27" fmla="*/ 135467 w 2280356"/>
              <a:gd name="connsiteY27" fmla="*/ 101600 h 361244"/>
              <a:gd name="connsiteX28" fmla="*/ 101600 w 2280356"/>
              <a:gd name="connsiteY28" fmla="*/ 124178 h 361244"/>
              <a:gd name="connsiteX29" fmla="*/ 56445 w 2280356"/>
              <a:gd name="connsiteY29" fmla="*/ 180622 h 361244"/>
              <a:gd name="connsiteX30" fmla="*/ 45156 w 2280356"/>
              <a:gd name="connsiteY30" fmla="*/ 214489 h 361244"/>
              <a:gd name="connsiteX31" fmla="*/ 0 w 2280356"/>
              <a:gd name="connsiteY31" fmla="*/ 282222 h 361244"/>
              <a:gd name="connsiteX32" fmla="*/ 0 w 2280356"/>
              <a:gd name="connsiteY32" fmla="*/ 327378 h 36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80356" h="361244">
                <a:moveTo>
                  <a:pt x="2280356" y="361244"/>
                </a:moveTo>
                <a:cubicBezTo>
                  <a:pt x="2197362" y="222924"/>
                  <a:pt x="2290806" y="360405"/>
                  <a:pt x="2212623" y="282222"/>
                </a:cubicBezTo>
                <a:cubicBezTo>
                  <a:pt x="2203029" y="272628"/>
                  <a:pt x="2201550" y="255547"/>
                  <a:pt x="2190045" y="248356"/>
                </a:cubicBezTo>
                <a:cubicBezTo>
                  <a:pt x="2169863" y="235743"/>
                  <a:pt x="2144889" y="233304"/>
                  <a:pt x="2122311" y="225778"/>
                </a:cubicBezTo>
                <a:lnTo>
                  <a:pt x="2088445" y="214489"/>
                </a:lnTo>
                <a:lnTo>
                  <a:pt x="2020711" y="191911"/>
                </a:lnTo>
                <a:cubicBezTo>
                  <a:pt x="2009422" y="188148"/>
                  <a:pt x="1996746" y="187223"/>
                  <a:pt x="1986845" y="180622"/>
                </a:cubicBezTo>
                <a:cubicBezTo>
                  <a:pt x="1943077" y="151443"/>
                  <a:pt x="1965850" y="162334"/>
                  <a:pt x="1919111" y="146756"/>
                </a:cubicBezTo>
                <a:cubicBezTo>
                  <a:pt x="1865443" y="110976"/>
                  <a:pt x="1898117" y="128469"/>
                  <a:pt x="1817511" y="101600"/>
                </a:cubicBezTo>
                <a:cubicBezTo>
                  <a:pt x="1806222" y="97837"/>
                  <a:pt x="1793546" y="96912"/>
                  <a:pt x="1783645" y="90311"/>
                </a:cubicBezTo>
                <a:cubicBezTo>
                  <a:pt x="1772356" y="82785"/>
                  <a:pt x="1762176" y="73243"/>
                  <a:pt x="1749778" y="67733"/>
                </a:cubicBezTo>
                <a:cubicBezTo>
                  <a:pt x="1714445" y="52029"/>
                  <a:pt x="1674415" y="43249"/>
                  <a:pt x="1636889" y="33867"/>
                </a:cubicBezTo>
                <a:cubicBezTo>
                  <a:pt x="1561630" y="37630"/>
                  <a:pt x="1486224" y="39147"/>
                  <a:pt x="1411111" y="45156"/>
                </a:cubicBezTo>
                <a:cubicBezTo>
                  <a:pt x="1102814" y="69819"/>
                  <a:pt x="1564633" y="43435"/>
                  <a:pt x="1309511" y="67733"/>
                </a:cubicBezTo>
                <a:cubicBezTo>
                  <a:pt x="1245719" y="73809"/>
                  <a:pt x="1181570" y="75259"/>
                  <a:pt x="1117600" y="79022"/>
                </a:cubicBezTo>
                <a:lnTo>
                  <a:pt x="1049867" y="101600"/>
                </a:lnTo>
                <a:lnTo>
                  <a:pt x="1016000" y="112889"/>
                </a:lnTo>
                <a:cubicBezTo>
                  <a:pt x="996091" y="110898"/>
                  <a:pt x="895320" y="106324"/>
                  <a:pt x="857956" y="90311"/>
                </a:cubicBezTo>
                <a:cubicBezTo>
                  <a:pt x="845485" y="84966"/>
                  <a:pt x="836224" y="73801"/>
                  <a:pt x="824089" y="67733"/>
                </a:cubicBezTo>
                <a:cubicBezTo>
                  <a:pt x="813446" y="62411"/>
                  <a:pt x="800866" y="61765"/>
                  <a:pt x="790223" y="56444"/>
                </a:cubicBezTo>
                <a:cubicBezTo>
                  <a:pt x="778088" y="50376"/>
                  <a:pt x="769227" y="38157"/>
                  <a:pt x="756356" y="33867"/>
                </a:cubicBezTo>
                <a:cubicBezTo>
                  <a:pt x="734641" y="26629"/>
                  <a:pt x="711068" y="27067"/>
                  <a:pt x="688623" y="22578"/>
                </a:cubicBezTo>
                <a:cubicBezTo>
                  <a:pt x="673409" y="19535"/>
                  <a:pt x="658613" y="14655"/>
                  <a:pt x="643467" y="11289"/>
                </a:cubicBezTo>
                <a:cubicBezTo>
                  <a:pt x="624737" y="7127"/>
                  <a:pt x="605838" y="3763"/>
                  <a:pt x="587023" y="0"/>
                </a:cubicBezTo>
                <a:cubicBezTo>
                  <a:pt x="477897" y="3763"/>
                  <a:pt x="368623" y="4478"/>
                  <a:pt x="259645" y="11289"/>
                </a:cubicBezTo>
                <a:cubicBezTo>
                  <a:pt x="247769" y="12031"/>
                  <a:pt x="236180" y="16799"/>
                  <a:pt x="225778" y="22578"/>
                </a:cubicBezTo>
                <a:cubicBezTo>
                  <a:pt x="202058" y="35756"/>
                  <a:pt x="158045" y="67733"/>
                  <a:pt x="158045" y="67733"/>
                </a:cubicBezTo>
                <a:cubicBezTo>
                  <a:pt x="150519" y="79022"/>
                  <a:pt x="145061" y="92006"/>
                  <a:pt x="135467" y="101600"/>
                </a:cubicBezTo>
                <a:cubicBezTo>
                  <a:pt x="125873" y="111194"/>
                  <a:pt x="110076" y="113583"/>
                  <a:pt x="101600" y="124178"/>
                </a:cubicBezTo>
                <a:cubicBezTo>
                  <a:pt x="39280" y="202076"/>
                  <a:pt x="153504" y="115914"/>
                  <a:pt x="56445" y="180622"/>
                </a:cubicBezTo>
                <a:cubicBezTo>
                  <a:pt x="52682" y="191911"/>
                  <a:pt x="50935" y="204087"/>
                  <a:pt x="45156" y="214489"/>
                </a:cubicBezTo>
                <a:cubicBezTo>
                  <a:pt x="31978" y="238209"/>
                  <a:pt x="0" y="255087"/>
                  <a:pt x="0" y="282222"/>
                </a:cubicBezTo>
                <a:lnTo>
                  <a:pt x="0" y="32737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48178" y="553156"/>
            <a:ext cx="1061155" cy="733777"/>
          </a:xfrm>
          <a:custGeom>
            <a:avLst/>
            <a:gdLst>
              <a:gd name="connsiteX0" fmla="*/ 1061155 w 1061155"/>
              <a:gd name="connsiteY0" fmla="*/ 733777 h 733777"/>
              <a:gd name="connsiteX1" fmla="*/ 1049866 w 1061155"/>
              <a:gd name="connsiteY1" fmla="*/ 677333 h 733777"/>
              <a:gd name="connsiteX2" fmla="*/ 1038578 w 1061155"/>
              <a:gd name="connsiteY2" fmla="*/ 643466 h 733777"/>
              <a:gd name="connsiteX3" fmla="*/ 1027289 w 1061155"/>
              <a:gd name="connsiteY3" fmla="*/ 508000 h 733777"/>
              <a:gd name="connsiteX4" fmla="*/ 982133 w 1061155"/>
              <a:gd name="connsiteY4" fmla="*/ 406400 h 733777"/>
              <a:gd name="connsiteX5" fmla="*/ 948266 w 1061155"/>
              <a:gd name="connsiteY5" fmla="*/ 372533 h 733777"/>
              <a:gd name="connsiteX6" fmla="*/ 891822 w 1061155"/>
              <a:gd name="connsiteY6" fmla="*/ 327377 h 733777"/>
              <a:gd name="connsiteX7" fmla="*/ 790222 w 1061155"/>
              <a:gd name="connsiteY7" fmla="*/ 248355 h 733777"/>
              <a:gd name="connsiteX8" fmla="*/ 722489 w 1061155"/>
              <a:gd name="connsiteY8" fmla="*/ 203200 h 733777"/>
              <a:gd name="connsiteX9" fmla="*/ 688622 w 1061155"/>
              <a:gd name="connsiteY9" fmla="*/ 191911 h 733777"/>
              <a:gd name="connsiteX10" fmla="*/ 620889 w 1061155"/>
              <a:gd name="connsiteY10" fmla="*/ 158044 h 733777"/>
              <a:gd name="connsiteX11" fmla="*/ 541866 w 1061155"/>
              <a:gd name="connsiteY11" fmla="*/ 146755 h 733777"/>
              <a:gd name="connsiteX12" fmla="*/ 372533 w 1061155"/>
              <a:gd name="connsiteY12" fmla="*/ 112888 h 733777"/>
              <a:gd name="connsiteX13" fmla="*/ 135466 w 1061155"/>
              <a:gd name="connsiteY13" fmla="*/ 90311 h 733777"/>
              <a:gd name="connsiteX14" fmla="*/ 67733 w 1061155"/>
              <a:gd name="connsiteY14" fmla="*/ 45155 h 733777"/>
              <a:gd name="connsiteX15" fmla="*/ 33866 w 1061155"/>
              <a:gd name="connsiteY15" fmla="*/ 11288 h 733777"/>
              <a:gd name="connsiteX16" fmla="*/ 0 w 1061155"/>
              <a:gd name="connsiteY16" fmla="*/ 0 h 73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1155" h="733777">
                <a:moveTo>
                  <a:pt x="1061155" y="733777"/>
                </a:moveTo>
                <a:cubicBezTo>
                  <a:pt x="1057392" y="714962"/>
                  <a:pt x="1054519" y="695947"/>
                  <a:pt x="1049866" y="677333"/>
                </a:cubicBezTo>
                <a:cubicBezTo>
                  <a:pt x="1046980" y="665789"/>
                  <a:pt x="1040151" y="655261"/>
                  <a:pt x="1038578" y="643466"/>
                </a:cubicBezTo>
                <a:cubicBezTo>
                  <a:pt x="1032590" y="598552"/>
                  <a:pt x="1034738" y="552695"/>
                  <a:pt x="1027289" y="508000"/>
                </a:cubicBezTo>
                <a:cubicBezTo>
                  <a:pt x="1021136" y="471080"/>
                  <a:pt x="1006104" y="435164"/>
                  <a:pt x="982133" y="406400"/>
                </a:cubicBezTo>
                <a:cubicBezTo>
                  <a:pt x="971912" y="394135"/>
                  <a:pt x="958486" y="384798"/>
                  <a:pt x="948266" y="372533"/>
                </a:cubicBezTo>
                <a:cubicBezTo>
                  <a:pt x="908987" y="325398"/>
                  <a:pt x="947420" y="345910"/>
                  <a:pt x="891822" y="327377"/>
                </a:cubicBezTo>
                <a:cubicBezTo>
                  <a:pt x="838768" y="274324"/>
                  <a:pt x="871238" y="302366"/>
                  <a:pt x="790222" y="248355"/>
                </a:cubicBezTo>
                <a:lnTo>
                  <a:pt x="722489" y="203200"/>
                </a:lnTo>
                <a:cubicBezTo>
                  <a:pt x="711200" y="199437"/>
                  <a:pt x="699265" y="197233"/>
                  <a:pt x="688622" y="191911"/>
                </a:cubicBezTo>
                <a:cubicBezTo>
                  <a:pt x="644225" y="169712"/>
                  <a:pt x="668178" y="167502"/>
                  <a:pt x="620889" y="158044"/>
                </a:cubicBezTo>
                <a:cubicBezTo>
                  <a:pt x="594797" y="152826"/>
                  <a:pt x="568207" y="150518"/>
                  <a:pt x="541866" y="146755"/>
                </a:cubicBezTo>
                <a:cubicBezTo>
                  <a:pt x="464572" y="120990"/>
                  <a:pt x="519733" y="137421"/>
                  <a:pt x="372533" y="112888"/>
                </a:cubicBezTo>
                <a:cubicBezTo>
                  <a:pt x="249011" y="92301"/>
                  <a:pt x="327611" y="103121"/>
                  <a:pt x="135466" y="90311"/>
                </a:cubicBezTo>
                <a:cubicBezTo>
                  <a:pt x="112888" y="75259"/>
                  <a:pt x="86920" y="64342"/>
                  <a:pt x="67733" y="45155"/>
                </a:cubicBezTo>
                <a:cubicBezTo>
                  <a:pt x="56444" y="33866"/>
                  <a:pt x="47150" y="20144"/>
                  <a:pt x="33866" y="11288"/>
                </a:cubicBezTo>
                <a:cubicBezTo>
                  <a:pt x="23965" y="4688"/>
                  <a:pt x="0" y="0"/>
                  <a:pt x="0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1418" b="54932"/>
          <a:stretch/>
        </p:blipFill>
        <p:spPr>
          <a:xfrm>
            <a:off x="0" y="221059"/>
            <a:ext cx="9149120" cy="634907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53643" y="3052887"/>
            <a:ext cx="5960534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“The </a:t>
            </a:r>
            <a:r>
              <a:rPr lang="en-US" sz="2000" dirty="0" smtClean="0">
                <a:solidFill>
                  <a:srgbClr val="080000"/>
                </a:solidFill>
                <a:latin typeface="Tahoma" panose="020B0604030504040204" pitchFamily="34" charset="0"/>
              </a:rPr>
              <a:t>brothers </a:t>
            </a:r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immediately sent Paul and Silas away by night to </a:t>
            </a:r>
            <a:r>
              <a:rPr lang="en-US" sz="2000" b="1" dirty="0">
                <a:solidFill>
                  <a:srgbClr val="080000"/>
                </a:solidFill>
                <a:latin typeface="Tahoma" panose="020B0604030504040204" pitchFamily="34" charset="0"/>
              </a:rPr>
              <a:t>Berea</a:t>
            </a:r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, and when they arrived they went into the Jewish </a:t>
            </a:r>
            <a:r>
              <a:rPr lang="en-US" sz="2000" dirty="0" smtClean="0">
                <a:solidFill>
                  <a:srgbClr val="080000"/>
                </a:solidFill>
                <a:latin typeface="Tahoma" panose="020B0604030504040204" pitchFamily="34" charset="0"/>
              </a:rPr>
              <a:t>synagogue.”  Acts 17:10</a:t>
            </a:r>
            <a:endParaRPr lang="en-US" sz="2000" dirty="0"/>
          </a:p>
        </p:txBody>
      </p:sp>
      <p:sp>
        <p:nvSpPr>
          <p:cNvPr id="12" name="Freeform 11"/>
          <p:cNvSpPr/>
          <p:nvPr/>
        </p:nvSpPr>
        <p:spPr>
          <a:xfrm>
            <a:off x="1803829" y="1309511"/>
            <a:ext cx="1571549" cy="474133"/>
          </a:xfrm>
          <a:custGeom>
            <a:avLst/>
            <a:gdLst>
              <a:gd name="connsiteX0" fmla="*/ 1571549 w 1571549"/>
              <a:gd name="connsiteY0" fmla="*/ 56445 h 474133"/>
              <a:gd name="connsiteX1" fmla="*/ 1515104 w 1571549"/>
              <a:gd name="connsiteY1" fmla="*/ 11289 h 474133"/>
              <a:gd name="connsiteX2" fmla="*/ 1481238 w 1571549"/>
              <a:gd name="connsiteY2" fmla="*/ 0 h 474133"/>
              <a:gd name="connsiteX3" fmla="*/ 1232882 w 1571549"/>
              <a:gd name="connsiteY3" fmla="*/ 11289 h 474133"/>
              <a:gd name="connsiteX4" fmla="*/ 1131282 w 1571549"/>
              <a:gd name="connsiteY4" fmla="*/ 56445 h 474133"/>
              <a:gd name="connsiteX5" fmla="*/ 1097415 w 1571549"/>
              <a:gd name="connsiteY5" fmla="*/ 90311 h 474133"/>
              <a:gd name="connsiteX6" fmla="*/ 1074838 w 1571549"/>
              <a:gd name="connsiteY6" fmla="*/ 124178 h 474133"/>
              <a:gd name="connsiteX7" fmla="*/ 1063549 w 1571549"/>
              <a:gd name="connsiteY7" fmla="*/ 237067 h 474133"/>
              <a:gd name="connsiteX8" fmla="*/ 1040971 w 1571549"/>
              <a:gd name="connsiteY8" fmla="*/ 270933 h 474133"/>
              <a:gd name="connsiteX9" fmla="*/ 973238 w 1571549"/>
              <a:gd name="connsiteY9" fmla="*/ 293511 h 474133"/>
              <a:gd name="connsiteX10" fmla="*/ 905504 w 1571549"/>
              <a:gd name="connsiteY10" fmla="*/ 327378 h 474133"/>
              <a:gd name="connsiteX11" fmla="*/ 837771 w 1571549"/>
              <a:gd name="connsiteY11" fmla="*/ 383822 h 474133"/>
              <a:gd name="connsiteX12" fmla="*/ 770038 w 1571549"/>
              <a:gd name="connsiteY12" fmla="*/ 428978 h 474133"/>
              <a:gd name="connsiteX13" fmla="*/ 544260 w 1571549"/>
              <a:gd name="connsiteY13" fmla="*/ 417689 h 474133"/>
              <a:gd name="connsiteX14" fmla="*/ 510393 w 1571549"/>
              <a:gd name="connsiteY14" fmla="*/ 406400 h 474133"/>
              <a:gd name="connsiteX15" fmla="*/ 465238 w 1571549"/>
              <a:gd name="connsiteY15" fmla="*/ 395111 h 474133"/>
              <a:gd name="connsiteX16" fmla="*/ 363638 w 1571549"/>
              <a:gd name="connsiteY16" fmla="*/ 372533 h 474133"/>
              <a:gd name="connsiteX17" fmla="*/ 284615 w 1571549"/>
              <a:gd name="connsiteY17" fmla="*/ 349956 h 474133"/>
              <a:gd name="connsiteX18" fmla="*/ 216882 w 1571549"/>
              <a:gd name="connsiteY18" fmla="*/ 338667 h 474133"/>
              <a:gd name="connsiteX19" fmla="*/ 2393 w 1571549"/>
              <a:gd name="connsiteY19" fmla="*/ 383822 h 474133"/>
              <a:gd name="connsiteX20" fmla="*/ 2393 w 1571549"/>
              <a:gd name="connsiteY20" fmla="*/ 474133 h 474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71549" h="474133">
                <a:moveTo>
                  <a:pt x="1571549" y="56445"/>
                </a:moveTo>
                <a:cubicBezTo>
                  <a:pt x="1552734" y="41393"/>
                  <a:pt x="1535536" y="24059"/>
                  <a:pt x="1515104" y="11289"/>
                </a:cubicBezTo>
                <a:cubicBezTo>
                  <a:pt x="1505013" y="4982"/>
                  <a:pt x="1493137" y="0"/>
                  <a:pt x="1481238" y="0"/>
                </a:cubicBezTo>
                <a:cubicBezTo>
                  <a:pt x="1398367" y="0"/>
                  <a:pt x="1315667" y="7526"/>
                  <a:pt x="1232882" y="11289"/>
                </a:cubicBezTo>
                <a:cubicBezTo>
                  <a:pt x="1183656" y="27698"/>
                  <a:pt x="1167062" y="26629"/>
                  <a:pt x="1131282" y="56445"/>
                </a:cubicBezTo>
                <a:cubicBezTo>
                  <a:pt x="1119017" y="66665"/>
                  <a:pt x="1107635" y="78046"/>
                  <a:pt x="1097415" y="90311"/>
                </a:cubicBezTo>
                <a:cubicBezTo>
                  <a:pt x="1088729" y="100734"/>
                  <a:pt x="1082364" y="112889"/>
                  <a:pt x="1074838" y="124178"/>
                </a:cubicBezTo>
                <a:cubicBezTo>
                  <a:pt x="1071075" y="161808"/>
                  <a:pt x="1072053" y="200218"/>
                  <a:pt x="1063549" y="237067"/>
                </a:cubicBezTo>
                <a:cubicBezTo>
                  <a:pt x="1060498" y="250287"/>
                  <a:pt x="1052476" y="263742"/>
                  <a:pt x="1040971" y="270933"/>
                </a:cubicBezTo>
                <a:cubicBezTo>
                  <a:pt x="1020789" y="283546"/>
                  <a:pt x="993040" y="280310"/>
                  <a:pt x="973238" y="293511"/>
                </a:cubicBezTo>
                <a:cubicBezTo>
                  <a:pt x="929470" y="322690"/>
                  <a:pt x="952242" y="311799"/>
                  <a:pt x="905504" y="327378"/>
                </a:cubicBezTo>
                <a:cubicBezTo>
                  <a:pt x="806572" y="426313"/>
                  <a:pt x="932064" y="305246"/>
                  <a:pt x="837771" y="383822"/>
                </a:cubicBezTo>
                <a:cubicBezTo>
                  <a:pt x="781394" y="430802"/>
                  <a:pt x="829556" y="409138"/>
                  <a:pt x="770038" y="428978"/>
                </a:cubicBezTo>
                <a:cubicBezTo>
                  <a:pt x="694779" y="425215"/>
                  <a:pt x="619330" y="424217"/>
                  <a:pt x="544260" y="417689"/>
                </a:cubicBezTo>
                <a:cubicBezTo>
                  <a:pt x="532405" y="416658"/>
                  <a:pt x="521835" y="409669"/>
                  <a:pt x="510393" y="406400"/>
                </a:cubicBezTo>
                <a:cubicBezTo>
                  <a:pt x="495475" y="402138"/>
                  <a:pt x="480383" y="398477"/>
                  <a:pt x="465238" y="395111"/>
                </a:cubicBezTo>
                <a:cubicBezTo>
                  <a:pt x="412843" y="383468"/>
                  <a:pt x="411831" y="386302"/>
                  <a:pt x="363638" y="372533"/>
                </a:cubicBezTo>
                <a:cubicBezTo>
                  <a:pt x="313437" y="358190"/>
                  <a:pt x="343420" y="361717"/>
                  <a:pt x="284615" y="349956"/>
                </a:cubicBezTo>
                <a:cubicBezTo>
                  <a:pt x="262170" y="345467"/>
                  <a:pt x="239460" y="342430"/>
                  <a:pt x="216882" y="338667"/>
                </a:cubicBezTo>
                <a:cubicBezTo>
                  <a:pt x="213245" y="338881"/>
                  <a:pt x="17788" y="299151"/>
                  <a:pt x="2393" y="383822"/>
                </a:cubicBezTo>
                <a:cubicBezTo>
                  <a:pt x="-2992" y="413440"/>
                  <a:pt x="2393" y="444029"/>
                  <a:pt x="2393" y="474133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970844" y="1591733"/>
            <a:ext cx="857956" cy="327378"/>
          </a:xfrm>
          <a:custGeom>
            <a:avLst/>
            <a:gdLst>
              <a:gd name="connsiteX0" fmla="*/ 857956 w 857956"/>
              <a:gd name="connsiteY0" fmla="*/ 203200 h 327378"/>
              <a:gd name="connsiteX1" fmla="*/ 801512 w 857956"/>
              <a:gd name="connsiteY1" fmla="*/ 191911 h 327378"/>
              <a:gd name="connsiteX2" fmla="*/ 790223 w 857956"/>
              <a:gd name="connsiteY2" fmla="*/ 146756 h 327378"/>
              <a:gd name="connsiteX3" fmla="*/ 778934 w 857956"/>
              <a:gd name="connsiteY3" fmla="*/ 112889 h 327378"/>
              <a:gd name="connsiteX4" fmla="*/ 711200 w 857956"/>
              <a:gd name="connsiteY4" fmla="*/ 79023 h 327378"/>
              <a:gd name="connsiteX5" fmla="*/ 666045 w 857956"/>
              <a:gd name="connsiteY5" fmla="*/ 67734 h 327378"/>
              <a:gd name="connsiteX6" fmla="*/ 598312 w 857956"/>
              <a:gd name="connsiteY6" fmla="*/ 45156 h 327378"/>
              <a:gd name="connsiteX7" fmla="*/ 564445 w 857956"/>
              <a:gd name="connsiteY7" fmla="*/ 33867 h 327378"/>
              <a:gd name="connsiteX8" fmla="*/ 530578 w 857956"/>
              <a:gd name="connsiteY8" fmla="*/ 22578 h 327378"/>
              <a:gd name="connsiteX9" fmla="*/ 440267 w 857956"/>
              <a:gd name="connsiteY9" fmla="*/ 0 h 327378"/>
              <a:gd name="connsiteX10" fmla="*/ 158045 w 857956"/>
              <a:gd name="connsiteY10" fmla="*/ 11289 h 327378"/>
              <a:gd name="connsiteX11" fmla="*/ 112889 w 857956"/>
              <a:gd name="connsiteY11" fmla="*/ 67734 h 327378"/>
              <a:gd name="connsiteX12" fmla="*/ 90312 w 857956"/>
              <a:gd name="connsiteY12" fmla="*/ 101600 h 327378"/>
              <a:gd name="connsiteX13" fmla="*/ 79023 w 857956"/>
              <a:gd name="connsiteY13" fmla="*/ 135467 h 327378"/>
              <a:gd name="connsiteX14" fmla="*/ 56445 w 857956"/>
              <a:gd name="connsiteY14" fmla="*/ 169334 h 327378"/>
              <a:gd name="connsiteX15" fmla="*/ 33867 w 857956"/>
              <a:gd name="connsiteY15" fmla="*/ 237067 h 327378"/>
              <a:gd name="connsiteX16" fmla="*/ 11289 w 857956"/>
              <a:gd name="connsiteY16" fmla="*/ 304800 h 327378"/>
              <a:gd name="connsiteX17" fmla="*/ 0 w 857956"/>
              <a:gd name="connsiteY17" fmla="*/ 327378 h 327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57956" h="327378">
                <a:moveTo>
                  <a:pt x="857956" y="203200"/>
                </a:moveTo>
                <a:cubicBezTo>
                  <a:pt x="839141" y="199437"/>
                  <a:pt x="816252" y="204194"/>
                  <a:pt x="801512" y="191911"/>
                </a:cubicBezTo>
                <a:cubicBezTo>
                  <a:pt x="789593" y="181979"/>
                  <a:pt x="794485" y="161674"/>
                  <a:pt x="790223" y="146756"/>
                </a:cubicBezTo>
                <a:cubicBezTo>
                  <a:pt x="786954" y="135314"/>
                  <a:pt x="786368" y="122181"/>
                  <a:pt x="778934" y="112889"/>
                </a:cubicBezTo>
                <a:cubicBezTo>
                  <a:pt x="764273" y="94563"/>
                  <a:pt x="732410" y="85083"/>
                  <a:pt x="711200" y="79023"/>
                </a:cubicBezTo>
                <a:cubicBezTo>
                  <a:pt x="696282" y="74761"/>
                  <a:pt x="680906" y="72192"/>
                  <a:pt x="666045" y="67734"/>
                </a:cubicBezTo>
                <a:cubicBezTo>
                  <a:pt x="643250" y="60895"/>
                  <a:pt x="620890" y="52682"/>
                  <a:pt x="598312" y="45156"/>
                </a:cubicBezTo>
                <a:lnTo>
                  <a:pt x="564445" y="33867"/>
                </a:lnTo>
                <a:cubicBezTo>
                  <a:pt x="553156" y="30104"/>
                  <a:pt x="542122" y="25464"/>
                  <a:pt x="530578" y="22578"/>
                </a:cubicBezTo>
                <a:lnTo>
                  <a:pt x="440267" y="0"/>
                </a:lnTo>
                <a:cubicBezTo>
                  <a:pt x="346193" y="3763"/>
                  <a:pt x="251658" y="1259"/>
                  <a:pt x="158045" y="11289"/>
                </a:cubicBezTo>
                <a:cubicBezTo>
                  <a:pt x="117830" y="15598"/>
                  <a:pt x="125352" y="42808"/>
                  <a:pt x="112889" y="67734"/>
                </a:cubicBezTo>
                <a:cubicBezTo>
                  <a:pt x="106822" y="79869"/>
                  <a:pt x="96379" y="89465"/>
                  <a:pt x="90312" y="101600"/>
                </a:cubicBezTo>
                <a:cubicBezTo>
                  <a:pt x="84990" y="112243"/>
                  <a:pt x="84345" y="124824"/>
                  <a:pt x="79023" y="135467"/>
                </a:cubicBezTo>
                <a:cubicBezTo>
                  <a:pt x="72955" y="147602"/>
                  <a:pt x="61955" y="156936"/>
                  <a:pt x="56445" y="169334"/>
                </a:cubicBezTo>
                <a:cubicBezTo>
                  <a:pt x="46779" y="191082"/>
                  <a:pt x="41393" y="214489"/>
                  <a:pt x="33867" y="237067"/>
                </a:cubicBezTo>
                <a:cubicBezTo>
                  <a:pt x="33866" y="237069"/>
                  <a:pt x="11290" y="304797"/>
                  <a:pt x="11289" y="304800"/>
                </a:cubicBezTo>
                <a:lnTo>
                  <a:pt x="0" y="327378"/>
                </a:lnTo>
              </a:path>
            </a:pathLst>
          </a:cu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2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10811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Berea: Noble Scripture Students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17:11</a:t>
            </a:r>
            <a:r>
              <a:rPr lang="en-US" dirty="0" smtClean="0"/>
              <a:t>  Two wonderful things: </a:t>
            </a:r>
          </a:p>
          <a:p>
            <a:pPr marL="640080" lvl="1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800" dirty="0"/>
              <a:t>“received the message with </a:t>
            </a:r>
            <a:r>
              <a:rPr lang="en-US" sz="2800" b="1" dirty="0"/>
              <a:t>great eagerness</a:t>
            </a:r>
            <a:r>
              <a:rPr lang="en-US" sz="2800" dirty="0"/>
              <a:t>”</a:t>
            </a:r>
            <a:endParaRPr lang="en-US" sz="2800" dirty="0" smtClean="0"/>
          </a:p>
          <a:p>
            <a:pPr marL="640080" lvl="1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800" dirty="0" smtClean="0"/>
              <a:t>“</a:t>
            </a:r>
            <a:r>
              <a:rPr lang="en-US" sz="2800" b="1" dirty="0" smtClean="0"/>
              <a:t>examined the </a:t>
            </a:r>
            <a:r>
              <a:rPr lang="en-US" sz="2800" b="1" dirty="0" smtClean="0"/>
              <a:t>Scriptures </a:t>
            </a:r>
            <a:r>
              <a:rPr lang="en-US" sz="2800" dirty="0"/>
              <a:t>every day to see if what Paul said was </a:t>
            </a:r>
            <a:r>
              <a:rPr lang="en-US" sz="2800" b="1" dirty="0"/>
              <a:t>true</a:t>
            </a:r>
            <a:r>
              <a:rPr lang="en-US" sz="2800" dirty="0"/>
              <a:t>.”</a:t>
            </a:r>
            <a:endParaRPr lang="en-US" sz="2800" dirty="0" smtClean="0"/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17:12</a:t>
            </a:r>
            <a:r>
              <a:rPr lang="en-US" dirty="0" smtClean="0"/>
              <a:t>  The wonderful result: “Many of them therefore believed,”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17:13</a:t>
            </a:r>
            <a:r>
              <a:rPr lang="en-US" dirty="0" smtClean="0"/>
              <a:t>  There is an enemy, and sometimes, he comes in religious clothing (2 Corinthians 11:14,15)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9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709333" y="914400"/>
            <a:ext cx="2280356" cy="361244"/>
          </a:xfrm>
          <a:custGeom>
            <a:avLst/>
            <a:gdLst>
              <a:gd name="connsiteX0" fmla="*/ 2280356 w 2280356"/>
              <a:gd name="connsiteY0" fmla="*/ 361244 h 361244"/>
              <a:gd name="connsiteX1" fmla="*/ 2212623 w 2280356"/>
              <a:gd name="connsiteY1" fmla="*/ 282222 h 361244"/>
              <a:gd name="connsiteX2" fmla="*/ 2190045 w 2280356"/>
              <a:gd name="connsiteY2" fmla="*/ 248356 h 361244"/>
              <a:gd name="connsiteX3" fmla="*/ 2122311 w 2280356"/>
              <a:gd name="connsiteY3" fmla="*/ 225778 h 361244"/>
              <a:gd name="connsiteX4" fmla="*/ 2088445 w 2280356"/>
              <a:gd name="connsiteY4" fmla="*/ 214489 h 361244"/>
              <a:gd name="connsiteX5" fmla="*/ 2020711 w 2280356"/>
              <a:gd name="connsiteY5" fmla="*/ 191911 h 361244"/>
              <a:gd name="connsiteX6" fmla="*/ 1986845 w 2280356"/>
              <a:gd name="connsiteY6" fmla="*/ 180622 h 361244"/>
              <a:gd name="connsiteX7" fmla="*/ 1919111 w 2280356"/>
              <a:gd name="connsiteY7" fmla="*/ 146756 h 361244"/>
              <a:gd name="connsiteX8" fmla="*/ 1817511 w 2280356"/>
              <a:gd name="connsiteY8" fmla="*/ 101600 h 361244"/>
              <a:gd name="connsiteX9" fmla="*/ 1783645 w 2280356"/>
              <a:gd name="connsiteY9" fmla="*/ 90311 h 361244"/>
              <a:gd name="connsiteX10" fmla="*/ 1749778 w 2280356"/>
              <a:gd name="connsiteY10" fmla="*/ 67733 h 361244"/>
              <a:gd name="connsiteX11" fmla="*/ 1636889 w 2280356"/>
              <a:gd name="connsiteY11" fmla="*/ 33867 h 361244"/>
              <a:gd name="connsiteX12" fmla="*/ 1411111 w 2280356"/>
              <a:gd name="connsiteY12" fmla="*/ 45156 h 361244"/>
              <a:gd name="connsiteX13" fmla="*/ 1309511 w 2280356"/>
              <a:gd name="connsiteY13" fmla="*/ 67733 h 361244"/>
              <a:gd name="connsiteX14" fmla="*/ 1117600 w 2280356"/>
              <a:gd name="connsiteY14" fmla="*/ 79022 h 361244"/>
              <a:gd name="connsiteX15" fmla="*/ 1049867 w 2280356"/>
              <a:gd name="connsiteY15" fmla="*/ 101600 h 361244"/>
              <a:gd name="connsiteX16" fmla="*/ 1016000 w 2280356"/>
              <a:gd name="connsiteY16" fmla="*/ 112889 h 361244"/>
              <a:gd name="connsiteX17" fmla="*/ 857956 w 2280356"/>
              <a:gd name="connsiteY17" fmla="*/ 90311 h 361244"/>
              <a:gd name="connsiteX18" fmla="*/ 824089 w 2280356"/>
              <a:gd name="connsiteY18" fmla="*/ 67733 h 361244"/>
              <a:gd name="connsiteX19" fmla="*/ 790223 w 2280356"/>
              <a:gd name="connsiteY19" fmla="*/ 56444 h 361244"/>
              <a:gd name="connsiteX20" fmla="*/ 756356 w 2280356"/>
              <a:gd name="connsiteY20" fmla="*/ 33867 h 361244"/>
              <a:gd name="connsiteX21" fmla="*/ 688623 w 2280356"/>
              <a:gd name="connsiteY21" fmla="*/ 22578 h 361244"/>
              <a:gd name="connsiteX22" fmla="*/ 643467 w 2280356"/>
              <a:gd name="connsiteY22" fmla="*/ 11289 h 361244"/>
              <a:gd name="connsiteX23" fmla="*/ 587023 w 2280356"/>
              <a:gd name="connsiteY23" fmla="*/ 0 h 361244"/>
              <a:gd name="connsiteX24" fmla="*/ 259645 w 2280356"/>
              <a:gd name="connsiteY24" fmla="*/ 11289 h 361244"/>
              <a:gd name="connsiteX25" fmla="*/ 225778 w 2280356"/>
              <a:gd name="connsiteY25" fmla="*/ 22578 h 361244"/>
              <a:gd name="connsiteX26" fmla="*/ 158045 w 2280356"/>
              <a:gd name="connsiteY26" fmla="*/ 67733 h 361244"/>
              <a:gd name="connsiteX27" fmla="*/ 135467 w 2280356"/>
              <a:gd name="connsiteY27" fmla="*/ 101600 h 361244"/>
              <a:gd name="connsiteX28" fmla="*/ 101600 w 2280356"/>
              <a:gd name="connsiteY28" fmla="*/ 124178 h 361244"/>
              <a:gd name="connsiteX29" fmla="*/ 56445 w 2280356"/>
              <a:gd name="connsiteY29" fmla="*/ 180622 h 361244"/>
              <a:gd name="connsiteX30" fmla="*/ 45156 w 2280356"/>
              <a:gd name="connsiteY30" fmla="*/ 214489 h 361244"/>
              <a:gd name="connsiteX31" fmla="*/ 0 w 2280356"/>
              <a:gd name="connsiteY31" fmla="*/ 282222 h 361244"/>
              <a:gd name="connsiteX32" fmla="*/ 0 w 2280356"/>
              <a:gd name="connsiteY32" fmla="*/ 327378 h 36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80356" h="361244">
                <a:moveTo>
                  <a:pt x="2280356" y="361244"/>
                </a:moveTo>
                <a:cubicBezTo>
                  <a:pt x="2197362" y="222924"/>
                  <a:pt x="2290806" y="360405"/>
                  <a:pt x="2212623" y="282222"/>
                </a:cubicBezTo>
                <a:cubicBezTo>
                  <a:pt x="2203029" y="272628"/>
                  <a:pt x="2201550" y="255547"/>
                  <a:pt x="2190045" y="248356"/>
                </a:cubicBezTo>
                <a:cubicBezTo>
                  <a:pt x="2169863" y="235743"/>
                  <a:pt x="2144889" y="233304"/>
                  <a:pt x="2122311" y="225778"/>
                </a:cubicBezTo>
                <a:lnTo>
                  <a:pt x="2088445" y="214489"/>
                </a:lnTo>
                <a:lnTo>
                  <a:pt x="2020711" y="191911"/>
                </a:lnTo>
                <a:cubicBezTo>
                  <a:pt x="2009422" y="188148"/>
                  <a:pt x="1996746" y="187223"/>
                  <a:pt x="1986845" y="180622"/>
                </a:cubicBezTo>
                <a:cubicBezTo>
                  <a:pt x="1943077" y="151443"/>
                  <a:pt x="1965850" y="162334"/>
                  <a:pt x="1919111" y="146756"/>
                </a:cubicBezTo>
                <a:cubicBezTo>
                  <a:pt x="1865443" y="110976"/>
                  <a:pt x="1898117" y="128469"/>
                  <a:pt x="1817511" y="101600"/>
                </a:cubicBezTo>
                <a:cubicBezTo>
                  <a:pt x="1806222" y="97837"/>
                  <a:pt x="1793546" y="96912"/>
                  <a:pt x="1783645" y="90311"/>
                </a:cubicBezTo>
                <a:cubicBezTo>
                  <a:pt x="1772356" y="82785"/>
                  <a:pt x="1762176" y="73243"/>
                  <a:pt x="1749778" y="67733"/>
                </a:cubicBezTo>
                <a:cubicBezTo>
                  <a:pt x="1714445" y="52029"/>
                  <a:pt x="1674415" y="43249"/>
                  <a:pt x="1636889" y="33867"/>
                </a:cubicBezTo>
                <a:cubicBezTo>
                  <a:pt x="1561630" y="37630"/>
                  <a:pt x="1486224" y="39147"/>
                  <a:pt x="1411111" y="45156"/>
                </a:cubicBezTo>
                <a:cubicBezTo>
                  <a:pt x="1102814" y="69819"/>
                  <a:pt x="1564633" y="43435"/>
                  <a:pt x="1309511" y="67733"/>
                </a:cubicBezTo>
                <a:cubicBezTo>
                  <a:pt x="1245719" y="73809"/>
                  <a:pt x="1181570" y="75259"/>
                  <a:pt x="1117600" y="79022"/>
                </a:cubicBezTo>
                <a:lnTo>
                  <a:pt x="1049867" y="101600"/>
                </a:lnTo>
                <a:lnTo>
                  <a:pt x="1016000" y="112889"/>
                </a:lnTo>
                <a:cubicBezTo>
                  <a:pt x="996091" y="110898"/>
                  <a:pt x="895320" y="106324"/>
                  <a:pt x="857956" y="90311"/>
                </a:cubicBezTo>
                <a:cubicBezTo>
                  <a:pt x="845485" y="84966"/>
                  <a:pt x="836224" y="73801"/>
                  <a:pt x="824089" y="67733"/>
                </a:cubicBezTo>
                <a:cubicBezTo>
                  <a:pt x="813446" y="62411"/>
                  <a:pt x="800866" y="61765"/>
                  <a:pt x="790223" y="56444"/>
                </a:cubicBezTo>
                <a:cubicBezTo>
                  <a:pt x="778088" y="50376"/>
                  <a:pt x="769227" y="38157"/>
                  <a:pt x="756356" y="33867"/>
                </a:cubicBezTo>
                <a:cubicBezTo>
                  <a:pt x="734641" y="26629"/>
                  <a:pt x="711068" y="27067"/>
                  <a:pt x="688623" y="22578"/>
                </a:cubicBezTo>
                <a:cubicBezTo>
                  <a:pt x="673409" y="19535"/>
                  <a:pt x="658613" y="14655"/>
                  <a:pt x="643467" y="11289"/>
                </a:cubicBezTo>
                <a:cubicBezTo>
                  <a:pt x="624737" y="7127"/>
                  <a:pt x="605838" y="3763"/>
                  <a:pt x="587023" y="0"/>
                </a:cubicBezTo>
                <a:cubicBezTo>
                  <a:pt x="477897" y="3763"/>
                  <a:pt x="368623" y="4478"/>
                  <a:pt x="259645" y="11289"/>
                </a:cubicBezTo>
                <a:cubicBezTo>
                  <a:pt x="247769" y="12031"/>
                  <a:pt x="236180" y="16799"/>
                  <a:pt x="225778" y="22578"/>
                </a:cubicBezTo>
                <a:cubicBezTo>
                  <a:pt x="202058" y="35756"/>
                  <a:pt x="158045" y="67733"/>
                  <a:pt x="158045" y="67733"/>
                </a:cubicBezTo>
                <a:cubicBezTo>
                  <a:pt x="150519" y="79022"/>
                  <a:pt x="145061" y="92006"/>
                  <a:pt x="135467" y="101600"/>
                </a:cubicBezTo>
                <a:cubicBezTo>
                  <a:pt x="125873" y="111194"/>
                  <a:pt x="110076" y="113583"/>
                  <a:pt x="101600" y="124178"/>
                </a:cubicBezTo>
                <a:cubicBezTo>
                  <a:pt x="39280" y="202076"/>
                  <a:pt x="153504" y="115914"/>
                  <a:pt x="56445" y="180622"/>
                </a:cubicBezTo>
                <a:cubicBezTo>
                  <a:pt x="52682" y="191911"/>
                  <a:pt x="50935" y="204087"/>
                  <a:pt x="45156" y="214489"/>
                </a:cubicBezTo>
                <a:cubicBezTo>
                  <a:pt x="31978" y="238209"/>
                  <a:pt x="0" y="255087"/>
                  <a:pt x="0" y="282222"/>
                </a:cubicBezTo>
                <a:lnTo>
                  <a:pt x="0" y="32737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48178" y="553156"/>
            <a:ext cx="1061155" cy="733777"/>
          </a:xfrm>
          <a:custGeom>
            <a:avLst/>
            <a:gdLst>
              <a:gd name="connsiteX0" fmla="*/ 1061155 w 1061155"/>
              <a:gd name="connsiteY0" fmla="*/ 733777 h 733777"/>
              <a:gd name="connsiteX1" fmla="*/ 1049866 w 1061155"/>
              <a:gd name="connsiteY1" fmla="*/ 677333 h 733777"/>
              <a:gd name="connsiteX2" fmla="*/ 1038578 w 1061155"/>
              <a:gd name="connsiteY2" fmla="*/ 643466 h 733777"/>
              <a:gd name="connsiteX3" fmla="*/ 1027289 w 1061155"/>
              <a:gd name="connsiteY3" fmla="*/ 508000 h 733777"/>
              <a:gd name="connsiteX4" fmla="*/ 982133 w 1061155"/>
              <a:gd name="connsiteY4" fmla="*/ 406400 h 733777"/>
              <a:gd name="connsiteX5" fmla="*/ 948266 w 1061155"/>
              <a:gd name="connsiteY5" fmla="*/ 372533 h 733777"/>
              <a:gd name="connsiteX6" fmla="*/ 891822 w 1061155"/>
              <a:gd name="connsiteY6" fmla="*/ 327377 h 733777"/>
              <a:gd name="connsiteX7" fmla="*/ 790222 w 1061155"/>
              <a:gd name="connsiteY7" fmla="*/ 248355 h 733777"/>
              <a:gd name="connsiteX8" fmla="*/ 722489 w 1061155"/>
              <a:gd name="connsiteY8" fmla="*/ 203200 h 733777"/>
              <a:gd name="connsiteX9" fmla="*/ 688622 w 1061155"/>
              <a:gd name="connsiteY9" fmla="*/ 191911 h 733777"/>
              <a:gd name="connsiteX10" fmla="*/ 620889 w 1061155"/>
              <a:gd name="connsiteY10" fmla="*/ 158044 h 733777"/>
              <a:gd name="connsiteX11" fmla="*/ 541866 w 1061155"/>
              <a:gd name="connsiteY11" fmla="*/ 146755 h 733777"/>
              <a:gd name="connsiteX12" fmla="*/ 372533 w 1061155"/>
              <a:gd name="connsiteY12" fmla="*/ 112888 h 733777"/>
              <a:gd name="connsiteX13" fmla="*/ 135466 w 1061155"/>
              <a:gd name="connsiteY13" fmla="*/ 90311 h 733777"/>
              <a:gd name="connsiteX14" fmla="*/ 67733 w 1061155"/>
              <a:gd name="connsiteY14" fmla="*/ 45155 h 733777"/>
              <a:gd name="connsiteX15" fmla="*/ 33866 w 1061155"/>
              <a:gd name="connsiteY15" fmla="*/ 11288 h 733777"/>
              <a:gd name="connsiteX16" fmla="*/ 0 w 1061155"/>
              <a:gd name="connsiteY16" fmla="*/ 0 h 73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1155" h="733777">
                <a:moveTo>
                  <a:pt x="1061155" y="733777"/>
                </a:moveTo>
                <a:cubicBezTo>
                  <a:pt x="1057392" y="714962"/>
                  <a:pt x="1054519" y="695947"/>
                  <a:pt x="1049866" y="677333"/>
                </a:cubicBezTo>
                <a:cubicBezTo>
                  <a:pt x="1046980" y="665789"/>
                  <a:pt x="1040151" y="655261"/>
                  <a:pt x="1038578" y="643466"/>
                </a:cubicBezTo>
                <a:cubicBezTo>
                  <a:pt x="1032590" y="598552"/>
                  <a:pt x="1034738" y="552695"/>
                  <a:pt x="1027289" y="508000"/>
                </a:cubicBezTo>
                <a:cubicBezTo>
                  <a:pt x="1021136" y="471080"/>
                  <a:pt x="1006104" y="435164"/>
                  <a:pt x="982133" y="406400"/>
                </a:cubicBezTo>
                <a:cubicBezTo>
                  <a:pt x="971912" y="394135"/>
                  <a:pt x="958486" y="384798"/>
                  <a:pt x="948266" y="372533"/>
                </a:cubicBezTo>
                <a:cubicBezTo>
                  <a:pt x="908987" y="325398"/>
                  <a:pt x="947420" y="345910"/>
                  <a:pt x="891822" y="327377"/>
                </a:cubicBezTo>
                <a:cubicBezTo>
                  <a:pt x="838768" y="274324"/>
                  <a:pt x="871238" y="302366"/>
                  <a:pt x="790222" y="248355"/>
                </a:cubicBezTo>
                <a:lnTo>
                  <a:pt x="722489" y="203200"/>
                </a:lnTo>
                <a:cubicBezTo>
                  <a:pt x="711200" y="199437"/>
                  <a:pt x="699265" y="197233"/>
                  <a:pt x="688622" y="191911"/>
                </a:cubicBezTo>
                <a:cubicBezTo>
                  <a:pt x="644225" y="169712"/>
                  <a:pt x="668178" y="167502"/>
                  <a:pt x="620889" y="158044"/>
                </a:cubicBezTo>
                <a:cubicBezTo>
                  <a:pt x="594797" y="152826"/>
                  <a:pt x="568207" y="150518"/>
                  <a:pt x="541866" y="146755"/>
                </a:cubicBezTo>
                <a:cubicBezTo>
                  <a:pt x="464572" y="120990"/>
                  <a:pt x="519733" y="137421"/>
                  <a:pt x="372533" y="112888"/>
                </a:cubicBezTo>
                <a:cubicBezTo>
                  <a:pt x="249011" y="92301"/>
                  <a:pt x="327611" y="103121"/>
                  <a:pt x="135466" y="90311"/>
                </a:cubicBezTo>
                <a:cubicBezTo>
                  <a:pt x="112888" y="75259"/>
                  <a:pt x="86920" y="64342"/>
                  <a:pt x="67733" y="45155"/>
                </a:cubicBezTo>
                <a:cubicBezTo>
                  <a:pt x="56444" y="33866"/>
                  <a:pt x="47150" y="20144"/>
                  <a:pt x="33866" y="11288"/>
                </a:cubicBezTo>
                <a:cubicBezTo>
                  <a:pt x="23965" y="4688"/>
                  <a:pt x="0" y="0"/>
                  <a:pt x="0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1418" b="54932"/>
          <a:stretch/>
        </p:blipFill>
        <p:spPr>
          <a:xfrm>
            <a:off x="0" y="221059"/>
            <a:ext cx="9149120" cy="6349073"/>
          </a:xfrm>
          <a:prstGeom prst="rect">
            <a:avLst/>
          </a:prstGeom>
        </p:spPr>
      </p:pic>
      <p:sp>
        <p:nvSpPr>
          <p:cNvPr id="12" name="Freeform 11"/>
          <p:cNvSpPr/>
          <p:nvPr/>
        </p:nvSpPr>
        <p:spPr>
          <a:xfrm>
            <a:off x="1803829" y="1309511"/>
            <a:ext cx="1571549" cy="474133"/>
          </a:xfrm>
          <a:custGeom>
            <a:avLst/>
            <a:gdLst>
              <a:gd name="connsiteX0" fmla="*/ 1571549 w 1571549"/>
              <a:gd name="connsiteY0" fmla="*/ 56445 h 474133"/>
              <a:gd name="connsiteX1" fmla="*/ 1515104 w 1571549"/>
              <a:gd name="connsiteY1" fmla="*/ 11289 h 474133"/>
              <a:gd name="connsiteX2" fmla="*/ 1481238 w 1571549"/>
              <a:gd name="connsiteY2" fmla="*/ 0 h 474133"/>
              <a:gd name="connsiteX3" fmla="*/ 1232882 w 1571549"/>
              <a:gd name="connsiteY3" fmla="*/ 11289 h 474133"/>
              <a:gd name="connsiteX4" fmla="*/ 1131282 w 1571549"/>
              <a:gd name="connsiteY4" fmla="*/ 56445 h 474133"/>
              <a:gd name="connsiteX5" fmla="*/ 1097415 w 1571549"/>
              <a:gd name="connsiteY5" fmla="*/ 90311 h 474133"/>
              <a:gd name="connsiteX6" fmla="*/ 1074838 w 1571549"/>
              <a:gd name="connsiteY6" fmla="*/ 124178 h 474133"/>
              <a:gd name="connsiteX7" fmla="*/ 1063549 w 1571549"/>
              <a:gd name="connsiteY7" fmla="*/ 237067 h 474133"/>
              <a:gd name="connsiteX8" fmla="*/ 1040971 w 1571549"/>
              <a:gd name="connsiteY8" fmla="*/ 270933 h 474133"/>
              <a:gd name="connsiteX9" fmla="*/ 973238 w 1571549"/>
              <a:gd name="connsiteY9" fmla="*/ 293511 h 474133"/>
              <a:gd name="connsiteX10" fmla="*/ 905504 w 1571549"/>
              <a:gd name="connsiteY10" fmla="*/ 327378 h 474133"/>
              <a:gd name="connsiteX11" fmla="*/ 837771 w 1571549"/>
              <a:gd name="connsiteY11" fmla="*/ 383822 h 474133"/>
              <a:gd name="connsiteX12" fmla="*/ 770038 w 1571549"/>
              <a:gd name="connsiteY12" fmla="*/ 428978 h 474133"/>
              <a:gd name="connsiteX13" fmla="*/ 544260 w 1571549"/>
              <a:gd name="connsiteY13" fmla="*/ 417689 h 474133"/>
              <a:gd name="connsiteX14" fmla="*/ 510393 w 1571549"/>
              <a:gd name="connsiteY14" fmla="*/ 406400 h 474133"/>
              <a:gd name="connsiteX15" fmla="*/ 465238 w 1571549"/>
              <a:gd name="connsiteY15" fmla="*/ 395111 h 474133"/>
              <a:gd name="connsiteX16" fmla="*/ 363638 w 1571549"/>
              <a:gd name="connsiteY16" fmla="*/ 372533 h 474133"/>
              <a:gd name="connsiteX17" fmla="*/ 284615 w 1571549"/>
              <a:gd name="connsiteY17" fmla="*/ 349956 h 474133"/>
              <a:gd name="connsiteX18" fmla="*/ 216882 w 1571549"/>
              <a:gd name="connsiteY18" fmla="*/ 338667 h 474133"/>
              <a:gd name="connsiteX19" fmla="*/ 2393 w 1571549"/>
              <a:gd name="connsiteY19" fmla="*/ 383822 h 474133"/>
              <a:gd name="connsiteX20" fmla="*/ 2393 w 1571549"/>
              <a:gd name="connsiteY20" fmla="*/ 474133 h 474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71549" h="474133">
                <a:moveTo>
                  <a:pt x="1571549" y="56445"/>
                </a:moveTo>
                <a:cubicBezTo>
                  <a:pt x="1552734" y="41393"/>
                  <a:pt x="1535536" y="24059"/>
                  <a:pt x="1515104" y="11289"/>
                </a:cubicBezTo>
                <a:cubicBezTo>
                  <a:pt x="1505013" y="4982"/>
                  <a:pt x="1493137" y="0"/>
                  <a:pt x="1481238" y="0"/>
                </a:cubicBezTo>
                <a:cubicBezTo>
                  <a:pt x="1398367" y="0"/>
                  <a:pt x="1315667" y="7526"/>
                  <a:pt x="1232882" y="11289"/>
                </a:cubicBezTo>
                <a:cubicBezTo>
                  <a:pt x="1183656" y="27698"/>
                  <a:pt x="1167062" y="26629"/>
                  <a:pt x="1131282" y="56445"/>
                </a:cubicBezTo>
                <a:cubicBezTo>
                  <a:pt x="1119017" y="66665"/>
                  <a:pt x="1107635" y="78046"/>
                  <a:pt x="1097415" y="90311"/>
                </a:cubicBezTo>
                <a:cubicBezTo>
                  <a:pt x="1088729" y="100734"/>
                  <a:pt x="1082364" y="112889"/>
                  <a:pt x="1074838" y="124178"/>
                </a:cubicBezTo>
                <a:cubicBezTo>
                  <a:pt x="1071075" y="161808"/>
                  <a:pt x="1072053" y="200218"/>
                  <a:pt x="1063549" y="237067"/>
                </a:cubicBezTo>
                <a:cubicBezTo>
                  <a:pt x="1060498" y="250287"/>
                  <a:pt x="1052476" y="263742"/>
                  <a:pt x="1040971" y="270933"/>
                </a:cubicBezTo>
                <a:cubicBezTo>
                  <a:pt x="1020789" y="283546"/>
                  <a:pt x="993040" y="280310"/>
                  <a:pt x="973238" y="293511"/>
                </a:cubicBezTo>
                <a:cubicBezTo>
                  <a:pt x="929470" y="322690"/>
                  <a:pt x="952242" y="311799"/>
                  <a:pt x="905504" y="327378"/>
                </a:cubicBezTo>
                <a:cubicBezTo>
                  <a:pt x="806572" y="426313"/>
                  <a:pt x="932064" y="305246"/>
                  <a:pt x="837771" y="383822"/>
                </a:cubicBezTo>
                <a:cubicBezTo>
                  <a:pt x="781394" y="430802"/>
                  <a:pt x="829556" y="409138"/>
                  <a:pt x="770038" y="428978"/>
                </a:cubicBezTo>
                <a:cubicBezTo>
                  <a:pt x="694779" y="425215"/>
                  <a:pt x="619330" y="424217"/>
                  <a:pt x="544260" y="417689"/>
                </a:cubicBezTo>
                <a:cubicBezTo>
                  <a:pt x="532405" y="416658"/>
                  <a:pt x="521835" y="409669"/>
                  <a:pt x="510393" y="406400"/>
                </a:cubicBezTo>
                <a:cubicBezTo>
                  <a:pt x="495475" y="402138"/>
                  <a:pt x="480383" y="398477"/>
                  <a:pt x="465238" y="395111"/>
                </a:cubicBezTo>
                <a:cubicBezTo>
                  <a:pt x="412843" y="383468"/>
                  <a:pt x="411831" y="386302"/>
                  <a:pt x="363638" y="372533"/>
                </a:cubicBezTo>
                <a:cubicBezTo>
                  <a:pt x="313437" y="358190"/>
                  <a:pt x="343420" y="361717"/>
                  <a:pt x="284615" y="349956"/>
                </a:cubicBezTo>
                <a:cubicBezTo>
                  <a:pt x="262170" y="345467"/>
                  <a:pt x="239460" y="342430"/>
                  <a:pt x="216882" y="338667"/>
                </a:cubicBezTo>
                <a:cubicBezTo>
                  <a:pt x="213245" y="338881"/>
                  <a:pt x="17788" y="299151"/>
                  <a:pt x="2393" y="383822"/>
                </a:cubicBezTo>
                <a:cubicBezTo>
                  <a:pt x="-2992" y="413440"/>
                  <a:pt x="2393" y="444029"/>
                  <a:pt x="2393" y="474133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970844" y="1591733"/>
            <a:ext cx="857956" cy="327378"/>
          </a:xfrm>
          <a:custGeom>
            <a:avLst/>
            <a:gdLst>
              <a:gd name="connsiteX0" fmla="*/ 857956 w 857956"/>
              <a:gd name="connsiteY0" fmla="*/ 203200 h 327378"/>
              <a:gd name="connsiteX1" fmla="*/ 801512 w 857956"/>
              <a:gd name="connsiteY1" fmla="*/ 191911 h 327378"/>
              <a:gd name="connsiteX2" fmla="*/ 790223 w 857956"/>
              <a:gd name="connsiteY2" fmla="*/ 146756 h 327378"/>
              <a:gd name="connsiteX3" fmla="*/ 778934 w 857956"/>
              <a:gd name="connsiteY3" fmla="*/ 112889 h 327378"/>
              <a:gd name="connsiteX4" fmla="*/ 711200 w 857956"/>
              <a:gd name="connsiteY4" fmla="*/ 79023 h 327378"/>
              <a:gd name="connsiteX5" fmla="*/ 666045 w 857956"/>
              <a:gd name="connsiteY5" fmla="*/ 67734 h 327378"/>
              <a:gd name="connsiteX6" fmla="*/ 598312 w 857956"/>
              <a:gd name="connsiteY6" fmla="*/ 45156 h 327378"/>
              <a:gd name="connsiteX7" fmla="*/ 564445 w 857956"/>
              <a:gd name="connsiteY7" fmla="*/ 33867 h 327378"/>
              <a:gd name="connsiteX8" fmla="*/ 530578 w 857956"/>
              <a:gd name="connsiteY8" fmla="*/ 22578 h 327378"/>
              <a:gd name="connsiteX9" fmla="*/ 440267 w 857956"/>
              <a:gd name="connsiteY9" fmla="*/ 0 h 327378"/>
              <a:gd name="connsiteX10" fmla="*/ 158045 w 857956"/>
              <a:gd name="connsiteY10" fmla="*/ 11289 h 327378"/>
              <a:gd name="connsiteX11" fmla="*/ 112889 w 857956"/>
              <a:gd name="connsiteY11" fmla="*/ 67734 h 327378"/>
              <a:gd name="connsiteX12" fmla="*/ 90312 w 857956"/>
              <a:gd name="connsiteY12" fmla="*/ 101600 h 327378"/>
              <a:gd name="connsiteX13" fmla="*/ 79023 w 857956"/>
              <a:gd name="connsiteY13" fmla="*/ 135467 h 327378"/>
              <a:gd name="connsiteX14" fmla="*/ 56445 w 857956"/>
              <a:gd name="connsiteY14" fmla="*/ 169334 h 327378"/>
              <a:gd name="connsiteX15" fmla="*/ 33867 w 857956"/>
              <a:gd name="connsiteY15" fmla="*/ 237067 h 327378"/>
              <a:gd name="connsiteX16" fmla="*/ 11289 w 857956"/>
              <a:gd name="connsiteY16" fmla="*/ 304800 h 327378"/>
              <a:gd name="connsiteX17" fmla="*/ 0 w 857956"/>
              <a:gd name="connsiteY17" fmla="*/ 327378 h 327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57956" h="327378">
                <a:moveTo>
                  <a:pt x="857956" y="203200"/>
                </a:moveTo>
                <a:cubicBezTo>
                  <a:pt x="839141" y="199437"/>
                  <a:pt x="816252" y="204194"/>
                  <a:pt x="801512" y="191911"/>
                </a:cubicBezTo>
                <a:cubicBezTo>
                  <a:pt x="789593" y="181979"/>
                  <a:pt x="794485" y="161674"/>
                  <a:pt x="790223" y="146756"/>
                </a:cubicBezTo>
                <a:cubicBezTo>
                  <a:pt x="786954" y="135314"/>
                  <a:pt x="786368" y="122181"/>
                  <a:pt x="778934" y="112889"/>
                </a:cubicBezTo>
                <a:cubicBezTo>
                  <a:pt x="764273" y="94563"/>
                  <a:pt x="732410" y="85083"/>
                  <a:pt x="711200" y="79023"/>
                </a:cubicBezTo>
                <a:cubicBezTo>
                  <a:pt x="696282" y="74761"/>
                  <a:pt x="680906" y="72192"/>
                  <a:pt x="666045" y="67734"/>
                </a:cubicBezTo>
                <a:cubicBezTo>
                  <a:pt x="643250" y="60895"/>
                  <a:pt x="620890" y="52682"/>
                  <a:pt x="598312" y="45156"/>
                </a:cubicBezTo>
                <a:lnTo>
                  <a:pt x="564445" y="33867"/>
                </a:lnTo>
                <a:cubicBezTo>
                  <a:pt x="553156" y="30104"/>
                  <a:pt x="542122" y="25464"/>
                  <a:pt x="530578" y="22578"/>
                </a:cubicBezTo>
                <a:lnTo>
                  <a:pt x="440267" y="0"/>
                </a:lnTo>
                <a:cubicBezTo>
                  <a:pt x="346193" y="3763"/>
                  <a:pt x="251658" y="1259"/>
                  <a:pt x="158045" y="11289"/>
                </a:cubicBezTo>
                <a:cubicBezTo>
                  <a:pt x="117830" y="15598"/>
                  <a:pt x="125352" y="42808"/>
                  <a:pt x="112889" y="67734"/>
                </a:cubicBezTo>
                <a:cubicBezTo>
                  <a:pt x="106822" y="79869"/>
                  <a:pt x="96379" y="89465"/>
                  <a:pt x="90312" y="101600"/>
                </a:cubicBezTo>
                <a:cubicBezTo>
                  <a:pt x="84990" y="112243"/>
                  <a:pt x="84345" y="124824"/>
                  <a:pt x="79023" y="135467"/>
                </a:cubicBezTo>
                <a:cubicBezTo>
                  <a:pt x="72955" y="147602"/>
                  <a:pt x="61955" y="156936"/>
                  <a:pt x="56445" y="169334"/>
                </a:cubicBezTo>
                <a:cubicBezTo>
                  <a:pt x="46779" y="191082"/>
                  <a:pt x="41393" y="214489"/>
                  <a:pt x="33867" y="237067"/>
                </a:cubicBezTo>
                <a:cubicBezTo>
                  <a:pt x="33866" y="237069"/>
                  <a:pt x="11290" y="304797"/>
                  <a:pt x="11289" y="304800"/>
                </a:cubicBezTo>
                <a:lnTo>
                  <a:pt x="0" y="327378"/>
                </a:lnTo>
              </a:path>
            </a:pathLst>
          </a:cu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228622" y="1828056"/>
            <a:ext cx="5768622" cy="22467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“Then the brothers immediately sent Paul off on his way to the sea, but Silas and Timothy remained there</a:t>
            </a:r>
            <a:r>
              <a:rPr lang="en-US" sz="2000" dirty="0" smtClean="0">
                <a:solidFill>
                  <a:srgbClr val="080000"/>
                </a:solidFill>
                <a:latin typeface="Tahoma" panose="020B0604030504040204" pitchFamily="34" charset="0"/>
              </a:rPr>
              <a:t>. </a:t>
            </a:r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Those who conducted Paul brought him as far as </a:t>
            </a:r>
            <a:r>
              <a:rPr lang="en-US" sz="2000" b="1" dirty="0">
                <a:solidFill>
                  <a:srgbClr val="080000"/>
                </a:solidFill>
                <a:latin typeface="Tahoma" panose="020B0604030504040204" pitchFamily="34" charset="0"/>
              </a:rPr>
              <a:t>Athens</a:t>
            </a:r>
            <a:r>
              <a:rPr lang="en-US" sz="2000" dirty="0">
                <a:solidFill>
                  <a:srgbClr val="080000"/>
                </a:solidFill>
                <a:latin typeface="Tahoma" panose="020B0604030504040204" pitchFamily="34" charset="0"/>
              </a:rPr>
              <a:t>, and after receiving a command for Silas and Timothy to come to him as soon as possible, they departed.”  </a:t>
            </a:r>
            <a:r>
              <a:rPr lang="en-US" sz="2000" dirty="0" smtClean="0">
                <a:solidFill>
                  <a:srgbClr val="080000"/>
                </a:solidFill>
                <a:latin typeface="Tahoma" panose="020B0604030504040204" pitchFamily="34" charset="0"/>
              </a:rPr>
              <a:t>Acts 17:14,15</a:t>
            </a:r>
            <a:endParaRPr lang="en-US" sz="2000" dirty="0"/>
          </a:p>
        </p:txBody>
      </p:sp>
      <p:sp>
        <p:nvSpPr>
          <p:cNvPr id="4" name="Freeform 3"/>
          <p:cNvSpPr/>
          <p:nvPr/>
        </p:nvSpPr>
        <p:spPr>
          <a:xfrm>
            <a:off x="959556" y="1828056"/>
            <a:ext cx="2269066" cy="3511588"/>
          </a:xfrm>
          <a:custGeom>
            <a:avLst/>
            <a:gdLst>
              <a:gd name="connsiteX0" fmla="*/ 0 w 2269066"/>
              <a:gd name="connsiteY0" fmla="*/ 124922 h 3511588"/>
              <a:gd name="connsiteX1" fmla="*/ 56444 w 2269066"/>
              <a:gd name="connsiteY1" fmla="*/ 113633 h 3511588"/>
              <a:gd name="connsiteX2" fmla="*/ 67733 w 2269066"/>
              <a:gd name="connsiteY2" fmla="*/ 79766 h 3511588"/>
              <a:gd name="connsiteX3" fmla="*/ 169333 w 2269066"/>
              <a:gd name="connsiteY3" fmla="*/ 45900 h 3511588"/>
              <a:gd name="connsiteX4" fmla="*/ 270933 w 2269066"/>
              <a:gd name="connsiteY4" fmla="*/ 12033 h 3511588"/>
              <a:gd name="connsiteX5" fmla="*/ 304800 w 2269066"/>
              <a:gd name="connsiteY5" fmla="*/ 744 h 3511588"/>
              <a:gd name="connsiteX6" fmla="*/ 451555 w 2269066"/>
              <a:gd name="connsiteY6" fmla="*/ 12033 h 3511588"/>
              <a:gd name="connsiteX7" fmla="*/ 474133 w 2269066"/>
              <a:gd name="connsiteY7" fmla="*/ 79766 h 3511588"/>
              <a:gd name="connsiteX8" fmla="*/ 485422 w 2269066"/>
              <a:gd name="connsiteY8" fmla="*/ 113633 h 3511588"/>
              <a:gd name="connsiteX9" fmla="*/ 496711 w 2269066"/>
              <a:gd name="connsiteY9" fmla="*/ 147500 h 3511588"/>
              <a:gd name="connsiteX10" fmla="*/ 530577 w 2269066"/>
              <a:gd name="connsiteY10" fmla="*/ 158788 h 3511588"/>
              <a:gd name="connsiteX11" fmla="*/ 564444 w 2269066"/>
              <a:gd name="connsiteY11" fmla="*/ 508744 h 3511588"/>
              <a:gd name="connsiteX12" fmla="*/ 598311 w 2269066"/>
              <a:gd name="connsiteY12" fmla="*/ 632922 h 3511588"/>
              <a:gd name="connsiteX13" fmla="*/ 632177 w 2269066"/>
              <a:gd name="connsiteY13" fmla="*/ 655500 h 3511588"/>
              <a:gd name="connsiteX14" fmla="*/ 666044 w 2269066"/>
              <a:gd name="connsiteY14" fmla="*/ 723233 h 3511588"/>
              <a:gd name="connsiteX15" fmla="*/ 677333 w 2269066"/>
              <a:gd name="connsiteY15" fmla="*/ 757100 h 3511588"/>
              <a:gd name="connsiteX16" fmla="*/ 711200 w 2269066"/>
              <a:gd name="connsiteY16" fmla="*/ 790966 h 3511588"/>
              <a:gd name="connsiteX17" fmla="*/ 733777 w 2269066"/>
              <a:gd name="connsiteY17" fmla="*/ 824833 h 3511588"/>
              <a:gd name="connsiteX18" fmla="*/ 745066 w 2269066"/>
              <a:gd name="connsiteY18" fmla="*/ 858700 h 3511588"/>
              <a:gd name="connsiteX19" fmla="*/ 778933 w 2269066"/>
              <a:gd name="connsiteY19" fmla="*/ 869988 h 3511588"/>
              <a:gd name="connsiteX20" fmla="*/ 846666 w 2269066"/>
              <a:gd name="connsiteY20" fmla="*/ 926433 h 3511588"/>
              <a:gd name="connsiteX21" fmla="*/ 869244 w 2269066"/>
              <a:gd name="connsiteY21" fmla="*/ 994166 h 3511588"/>
              <a:gd name="connsiteX22" fmla="*/ 891822 w 2269066"/>
              <a:gd name="connsiteY22" fmla="*/ 1028033 h 3511588"/>
              <a:gd name="connsiteX23" fmla="*/ 914400 w 2269066"/>
              <a:gd name="connsiteY23" fmla="*/ 1095766 h 3511588"/>
              <a:gd name="connsiteX24" fmla="*/ 925688 w 2269066"/>
              <a:gd name="connsiteY24" fmla="*/ 1129633 h 3511588"/>
              <a:gd name="connsiteX25" fmla="*/ 948266 w 2269066"/>
              <a:gd name="connsiteY25" fmla="*/ 1163500 h 3511588"/>
              <a:gd name="connsiteX26" fmla="*/ 1016000 w 2269066"/>
              <a:gd name="connsiteY26" fmla="*/ 1208655 h 3511588"/>
              <a:gd name="connsiteX27" fmla="*/ 1038577 w 2269066"/>
              <a:gd name="connsiteY27" fmla="*/ 1242522 h 3511588"/>
              <a:gd name="connsiteX28" fmla="*/ 1106311 w 2269066"/>
              <a:gd name="connsiteY28" fmla="*/ 1276388 h 3511588"/>
              <a:gd name="connsiteX29" fmla="*/ 1174044 w 2269066"/>
              <a:gd name="connsiteY29" fmla="*/ 1332833 h 3511588"/>
              <a:gd name="connsiteX30" fmla="*/ 1196622 w 2269066"/>
              <a:gd name="connsiteY30" fmla="*/ 1366700 h 3511588"/>
              <a:gd name="connsiteX31" fmla="*/ 1230488 w 2269066"/>
              <a:gd name="connsiteY31" fmla="*/ 1389277 h 3511588"/>
              <a:gd name="connsiteX32" fmla="*/ 1241777 w 2269066"/>
              <a:gd name="connsiteY32" fmla="*/ 1423144 h 3511588"/>
              <a:gd name="connsiteX33" fmla="*/ 1275644 w 2269066"/>
              <a:gd name="connsiteY33" fmla="*/ 1457011 h 3511588"/>
              <a:gd name="connsiteX34" fmla="*/ 1298222 w 2269066"/>
              <a:gd name="connsiteY34" fmla="*/ 1490877 h 3511588"/>
              <a:gd name="connsiteX35" fmla="*/ 1332088 w 2269066"/>
              <a:gd name="connsiteY35" fmla="*/ 1524744 h 3511588"/>
              <a:gd name="connsiteX36" fmla="*/ 1377244 w 2269066"/>
              <a:gd name="connsiteY36" fmla="*/ 1592477 h 3511588"/>
              <a:gd name="connsiteX37" fmla="*/ 1399822 w 2269066"/>
              <a:gd name="connsiteY37" fmla="*/ 1660211 h 3511588"/>
              <a:gd name="connsiteX38" fmla="*/ 1377244 w 2269066"/>
              <a:gd name="connsiteY38" fmla="*/ 1727944 h 3511588"/>
              <a:gd name="connsiteX39" fmla="*/ 1241777 w 2269066"/>
              <a:gd name="connsiteY39" fmla="*/ 1818255 h 3511588"/>
              <a:gd name="connsiteX40" fmla="*/ 1174044 w 2269066"/>
              <a:gd name="connsiteY40" fmla="*/ 1863411 h 3511588"/>
              <a:gd name="connsiteX41" fmla="*/ 1106311 w 2269066"/>
              <a:gd name="connsiteY41" fmla="*/ 1885988 h 3511588"/>
              <a:gd name="connsiteX42" fmla="*/ 1038577 w 2269066"/>
              <a:gd name="connsiteY42" fmla="*/ 1919855 h 3511588"/>
              <a:gd name="connsiteX43" fmla="*/ 970844 w 2269066"/>
              <a:gd name="connsiteY43" fmla="*/ 1942433 h 3511588"/>
              <a:gd name="connsiteX44" fmla="*/ 936977 w 2269066"/>
              <a:gd name="connsiteY44" fmla="*/ 1953722 h 3511588"/>
              <a:gd name="connsiteX45" fmla="*/ 835377 w 2269066"/>
              <a:gd name="connsiteY45" fmla="*/ 2010166 h 3511588"/>
              <a:gd name="connsiteX46" fmla="*/ 812800 w 2269066"/>
              <a:gd name="connsiteY46" fmla="*/ 2044033 h 3511588"/>
              <a:gd name="connsiteX47" fmla="*/ 756355 w 2269066"/>
              <a:gd name="connsiteY47" fmla="*/ 2089188 h 3511588"/>
              <a:gd name="connsiteX48" fmla="*/ 767644 w 2269066"/>
              <a:gd name="connsiteY48" fmla="*/ 2123055 h 3511588"/>
              <a:gd name="connsiteX49" fmla="*/ 801511 w 2269066"/>
              <a:gd name="connsiteY49" fmla="*/ 2134344 h 3511588"/>
              <a:gd name="connsiteX50" fmla="*/ 857955 w 2269066"/>
              <a:gd name="connsiteY50" fmla="*/ 2145633 h 3511588"/>
              <a:gd name="connsiteX51" fmla="*/ 925688 w 2269066"/>
              <a:gd name="connsiteY51" fmla="*/ 2168211 h 3511588"/>
              <a:gd name="connsiteX52" fmla="*/ 959555 w 2269066"/>
              <a:gd name="connsiteY52" fmla="*/ 2179500 h 3511588"/>
              <a:gd name="connsiteX53" fmla="*/ 1004711 w 2269066"/>
              <a:gd name="connsiteY53" fmla="*/ 2202077 h 3511588"/>
              <a:gd name="connsiteX54" fmla="*/ 1072444 w 2269066"/>
              <a:gd name="connsiteY54" fmla="*/ 2224655 h 3511588"/>
              <a:gd name="connsiteX55" fmla="*/ 1196622 w 2269066"/>
              <a:gd name="connsiteY55" fmla="*/ 2258522 h 3511588"/>
              <a:gd name="connsiteX56" fmla="*/ 1309511 w 2269066"/>
              <a:gd name="connsiteY56" fmla="*/ 2292388 h 3511588"/>
              <a:gd name="connsiteX57" fmla="*/ 1343377 w 2269066"/>
              <a:gd name="connsiteY57" fmla="*/ 2303677 h 3511588"/>
              <a:gd name="connsiteX58" fmla="*/ 1399822 w 2269066"/>
              <a:gd name="connsiteY58" fmla="*/ 2348833 h 3511588"/>
              <a:gd name="connsiteX59" fmla="*/ 1422400 w 2269066"/>
              <a:gd name="connsiteY59" fmla="*/ 2382700 h 3511588"/>
              <a:gd name="connsiteX60" fmla="*/ 1490133 w 2269066"/>
              <a:gd name="connsiteY60" fmla="*/ 2405277 h 3511588"/>
              <a:gd name="connsiteX61" fmla="*/ 1524000 w 2269066"/>
              <a:gd name="connsiteY61" fmla="*/ 2427855 h 3511588"/>
              <a:gd name="connsiteX62" fmla="*/ 1569155 w 2269066"/>
              <a:gd name="connsiteY62" fmla="*/ 2439144 h 3511588"/>
              <a:gd name="connsiteX63" fmla="*/ 1636888 w 2269066"/>
              <a:gd name="connsiteY63" fmla="*/ 2461722 h 3511588"/>
              <a:gd name="connsiteX64" fmla="*/ 1648177 w 2269066"/>
              <a:gd name="connsiteY64" fmla="*/ 2495588 h 3511588"/>
              <a:gd name="connsiteX65" fmla="*/ 1659466 w 2269066"/>
              <a:gd name="connsiteY65" fmla="*/ 2563322 h 3511588"/>
              <a:gd name="connsiteX66" fmla="*/ 1693333 w 2269066"/>
              <a:gd name="connsiteY66" fmla="*/ 2574611 h 3511588"/>
              <a:gd name="connsiteX67" fmla="*/ 1727200 w 2269066"/>
              <a:gd name="connsiteY67" fmla="*/ 2597188 h 3511588"/>
              <a:gd name="connsiteX68" fmla="*/ 1761066 w 2269066"/>
              <a:gd name="connsiteY68" fmla="*/ 2608477 h 3511588"/>
              <a:gd name="connsiteX69" fmla="*/ 1794933 w 2269066"/>
              <a:gd name="connsiteY69" fmla="*/ 2631055 h 3511588"/>
              <a:gd name="connsiteX70" fmla="*/ 1919111 w 2269066"/>
              <a:gd name="connsiteY70" fmla="*/ 2653633 h 3511588"/>
              <a:gd name="connsiteX71" fmla="*/ 1952977 w 2269066"/>
              <a:gd name="connsiteY71" fmla="*/ 2664922 h 3511588"/>
              <a:gd name="connsiteX72" fmla="*/ 1986844 w 2269066"/>
              <a:gd name="connsiteY72" fmla="*/ 2687500 h 3511588"/>
              <a:gd name="connsiteX73" fmla="*/ 2054577 w 2269066"/>
              <a:gd name="connsiteY73" fmla="*/ 2710077 h 3511588"/>
              <a:gd name="connsiteX74" fmla="*/ 2088444 w 2269066"/>
              <a:gd name="connsiteY74" fmla="*/ 2721366 h 3511588"/>
              <a:gd name="connsiteX75" fmla="*/ 2133600 w 2269066"/>
              <a:gd name="connsiteY75" fmla="*/ 2766522 h 3511588"/>
              <a:gd name="connsiteX76" fmla="*/ 2167466 w 2269066"/>
              <a:gd name="connsiteY76" fmla="*/ 2777811 h 3511588"/>
              <a:gd name="connsiteX77" fmla="*/ 2212622 w 2269066"/>
              <a:gd name="connsiteY77" fmla="*/ 2845544 h 3511588"/>
              <a:gd name="connsiteX78" fmla="*/ 2257777 w 2269066"/>
              <a:gd name="connsiteY78" fmla="*/ 2913277 h 3511588"/>
              <a:gd name="connsiteX79" fmla="*/ 2269066 w 2269066"/>
              <a:gd name="connsiteY79" fmla="*/ 2947144 h 3511588"/>
              <a:gd name="connsiteX80" fmla="*/ 2257777 w 2269066"/>
              <a:gd name="connsiteY80" fmla="*/ 3319677 h 3511588"/>
              <a:gd name="connsiteX81" fmla="*/ 2223911 w 2269066"/>
              <a:gd name="connsiteY81" fmla="*/ 3432566 h 3511588"/>
              <a:gd name="connsiteX82" fmla="*/ 2201333 w 2269066"/>
              <a:gd name="connsiteY82" fmla="*/ 3466433 h 3511588"/>
              <a:gd name="connsiteX83" fmla="*/ 2190044 w 2269066"/>
              <a:gd name="connsiteY83" fmla="*/ 3500300 h 3511588"/>
              <a:gd name="connsiteX84" fmla="*/ 2156177 w 2269066"/>
              <a:gd name="connsiteY84" fmla="*/ 3511588 h 3511588"/>
              <a:gd name="connsiteX85" fmla="*/ 2043288 w 2269066"/>
              <a:gd name="connsiteY85" fmla="*/ 3500300 h 3511588"/>
              <a:gd name="connsiteX86" fmla="*/ 2009422 w 2269066"/>
              <a:gd name="connsiteY86" fmla="*/ 3489011 h 3511588"/>
              <a:gd name="connsiteX87" fmla="*/ 1998133 w 2269066"/>
              <a:gd name="connsiteY87" fmla="*/ 3455144 h 3511588"/>
              <a:gd name="connsiteX88" fmla="*/ 1964266 w 2269066"/>
              <a:gd name="connsiteY88" fmla="*/ 3432566 h 3511588"/>
              <a:gd name="connsiteX89" fmla="*/ 1919111 w 2269066"/>
              <a:gd name="connsiteY89" fmla="*/ 3364833 h 3511588"/>
              <a:gd name="connsiteX90" fmla="*/ 1851377 w 2269066"/>
              <a:gd name="connsiteY90" fmla="*/ 3319677 h 3511588"/>
              <a:gd name="connsiteX91" fmla="*/ 1817511 w 2269066"/>
              <a:gd name="connsiteY91" fmla="*/ 3285811 h 3511588"/>
              <a:gd name="connsiteX92" fmla="*/ 1749777 w 2269066"/>
              <a:gd name="connsiteY92" fmla="*/ 3240655 h 3511588"/>
              <a:gd name="connsiteX93" fmla="*/ 1682044 w 2269066"/>
              <a:gd name="connsiteY93" fmla="*/ 3184211 h 3511588"/>
              <a:gd name="connsiteX94" fmla="*/ 1693333 w 2269066"/>
              <a:gd name="connsiteY94" fmla="*/ 3150344 h 3511588"/>
              <a:gd name="connsiteX95" fmla="*/ 1794933 w 2269066"/>
              <a:gd name="connsiteY95" fmla="*/ 3139055 h 351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2269066" h="3511588">
                <a:moveTo>
                  <a:pt x="0" y="124922"/>
                </a:moveTo>
                <a:cubicBezTo>
                  <a:pt x="18815" y="121159"/>
                  <a:pt x="40479" y="124276"/>
                  <a:pt x="56444" y="113633"/>
                </a:cubicBezTo>
                <a:cubicBezTo>
                  <a:pt x="66345" y="107032"/>
                  <a:pt x="58050" y="86683"/>
                  <a:pt x="67733" y="79766"/>
                </a:cubicBezTo>
                <a:cubicBezTo>
                  <a:pt x="67741" y="79760"/>
                  <a:pt x="152395" y="51546"/>
                  <a:pt x="169333" y="45900"/>
                </a:cubicBezTo>
                <a:lnTo>
                  <a:pt x="270933" y="12033"/>
                </a:lnTo>
                <a:lnTo>
                  <a:pt x="304800" y="744"/>
                </a:lnTo>
                <a:cubicBezTo>
                  <a:pt x="353718" y="4507"/>
                  <a:pt x="407095" y="-8715"/>
                  <a:pt x="451555" y="12033"/>
                </a:cubicBezTo>
                <a:cubicBezTo>
                  <a:pt x="473121" y="22097"/>
                  <a:pt x="466607" y="57188"/>
                  <a:pt x="474133" y="79766"/>
                </a:cubicBezTo>
                <a:lnTo>
                  <a:pt x="485422" y="113633"/>
                </a:lnTo>
                <a:cubicBezTo>
                  <a:pt x="489185" y="124922"/>
                  <a:pt x="485422" y="143737"/>
                  <a:pt x="496711" y="147500"/>
                </a:cubicBezTo>
                <a:lnTo>
                  <a:pt x="530577" y="158788"/>
                </a:lnTo>
                <a:cubicBezTo>
                  <a:pt x="585506" y="323575"/>
                  <a:pt x="542004" y="172141"/>
                  <a:pt x="564444" y="508744"/>
                </a:cubicBezTo>
                <a:cubicBezTo>
                  <a:pt x="565508" y="524710"/>
                  <a:pt x="588137" y="626139"/>
                  <a:pt x="598311" y="632922"/>
                </a:cubicBezTo>
                <a:lnTo>
                  <a:pt x="632177" y="655500"/>
                </a:lnTo>
                <a:cubicBezTo>
                  <a:pt x="660553" y="740626"/>
                  <a:pt x="622275" y="635695"/>
                  <a:pt x="666044" y="723233"/>
                </a:cubicBezTo>
                <a:cubicBezTo>
                  <a:pt x="671366" y="733876"/>
                  <a:pt x="670732" y="747199"/>
                  <a:pt x="677333" y="757100"/>
                </a:cubicBezTo>
                <a:cubicBezTo>
                  <a:pt x="686189" y="770383"/>
                  <a:pt x="700980" y="778701"/>
                  <a:pt x="711200" y="790966"/>
                </a:cubicBezTo>
                <a:cubicBezTo>
                  <a:pt x="719886" y="801389"/>
                  <a:pt x="727710" y="812698"/>
                  <a:pt x="733777" y="824833"/>
                </a:cubicBezTo>
                <a:cubicBezTo>
                  <a:pt x="739099" y="835476"/>
                  <a:pt x="736652" y="850286"/>
                  <a:pt x="745066" y="858700"/>
                </a:cubicBezTo>
                <a:cubicBezTo>
                  <a:pt x="753480" y="867114"/>
                  <a:pt x="767644" y="866225"/>
                  <a:pt x="778933" y="869988"/>
                </a:cubicBezTo>
                <a:cubicBezTo>
                  <a:pt x="800013" y="884041"/>
                  <a:pt x="833883" y="903423"/>
                  <a:pt x="846666" y="926433"/>
                </a:cubicBezTo>
                <a:cubicBezTo>
                  <a:pt x="858224" y="947237"/>
                  <a:pt x="856043" y="974364"/>
                  <a:pt x="869244" y="994166"/>
                </a:cubicBezTo>
                <a:cubicBezTo>
                  <a:pt x="876770" y="1005455"/>
                  <a:pt x="886312" y="1015635"/>
                  <a:pt x="891822" y="1028033"/>
                </a:cubicBezTo>
                <a:cubicBezTo>
                  <a:pt x="901488" y="1049781"/>
                  <a:pt x="906874" y="1073188"/>
                  <a:pt x="914400" y="1095766"/>
                </a:cubicBezTo>
                <a:cubicBezTo>
                  <a:pt x="918163" y="1107055"/>
                  <a:pt x="919087" y="1119732"/>
                  <a:pt x="925688" y="1129633"/>
                </a:cubicBezTo>
                <a:cubicBezTo>
                  <a:pt x="933214" y="1140922"/>
                  <a:pt x="938055" y="1154566"/>
                  <a:pt x="948266" y="1163500"/>
                </a:cubicBezTo>
                <a:cubicBezTo>
                  <a:pt x="968687" y="1181369"/>
                  <a:pt x="1016000" y="1208655"/>
                  <a:pt x="1016000" y="1208655"/>
                </a:cubicBezTo>
                <a:cubicBezTo>
                  <a:pt x="1023526" y="1219944"/>
                  <a:pt x="1028983" y="1232928"/>
                  <a:pt x="1038577" y="1242522"/>
                </a:cubicBezTo>
                <a:cubicBezTo>
                  <a:pt x="1060461" y="1264407"/>
                  <a:pt x="1078765" y="1267207"/>
                  <a:pt x="1106311" y="1276388"/>
                </a:cubicBezTo>
                <a:cubicBezTo>
                  <a:pt x="1161315" y="1358897"/>
                  <a:pt x="1088110" y="1261221"/>
                  <a:pt x="1174044" y="1332833"/>
                </a:cubicBezTo>
                <a:cubicBezTo>
                  <a:pt x="1184467" y="1341519"/>
                  <a:pt x="1187028" y="1357106"/>
                  <a:pt x="1196622" y="1366700"/>
                </a:cubicBezTo>
                <a:cubicBezTo>
                  <a:pt x="1206215" y="1376293"/>
                  <a:pt x="1219199" y="1381751"/>
                  <a:pt x="1230488" y="1389277"/>
                </a:cubicBezTo>
                <a:cubicBezTo>
                  <a:pt x="1234251" y="1400566"/>
                  <a:pt x="1235176" y="1413243"/>
                  <a:pt x="1241777" y="1423144"/>
                </a:cubicBezTo>
                <a:cubicBezTo>
                  <a:pt x="1250633" y="1436428"/>
                  <a:pt x="1265423" y="1444746"/>
                  <a:pt x="1275644" y="1457011"/>
                </a:cubicBezTo>
                <a:cubicBezTo>
                  <a:pt x="1284330" y="1467434"/>
                  <a:pt x="1289536" y="1480454"/>
                  <a:pt x="1298222" y="1490877"/>
                </a:cubicBezTo>
                <a:cubicBezTo>
                  <a:pt x="1308442" y="1503142"/>
                  <a:pt x="1322287" y="1512142"/>
                  <a:pt x="1332088" y="1524744"/>
                </a:cubicBezTo>
                <a:cubicBezTo>
                  <a:pt x="1348747" y="1546163"/>
                  <a:pt x="1377244" y="1592477"/>
                  <a:pt x="1377244" y="1592477"/>
                </a:cubicBezTo>
                <a:cubicBezTo>
                  <a:pt x="1384770" y="1615055"/>
                  <a:pt x="1407348" y="1637633"/>
                  <a:pt x="1399822" y="1660211"/>
                </a:cubicBezTo>
                <a:cubicBezTo>
                  <a:pt x="1392296" y="1682789"/>
                  <a:pt x="1397046" y="1714743"/>
                  <a:pt x="1377244" y="1727944"/>
                </a:cubicBezTo>
                <a:lnTo>
                  <a:pt x="1241777" y="1818255"/>
                </a:lnTo>
                <a:lnTo>
                  <a:pt x="1174044" y="1863411"/>
                </a:lnTo>
                <a:lnTo>
                  <a:pt x="1106311" y="1885988"/>
                </a:lnTo>
                <a:cubicBezTo>
                  <a:pt x="982810" y="1927154"/>
                  <a:pt x="1169868" y="1861503"/>
                  <a:pt x="1038577" y="1919855"/>
                </a:cubicBezTo>
                <a:cubicBezTo>
                  <a:pt x="1016829" y="1929521"/>
                  <a:pt x="993422" y="1934907"/>
                  <a:pt x="970844" y="1942433"/>
                </a:cubicBezTo>
                <a:lnTo>
                  <a:pt x="936977" y="1953722"/>
                </a:lnTo>
                <a:cubicBezTo>
                  <a:pt x="859343" y="2005478"/>
                  <a:pt x="894986" y="1990296"/>
                  <a:pt x="835377" y="2010166"/>
                </a:cubicBezTo>
                <a:cubicBezTo>
                  <a:pt x="827851" y="2021455"/>
                  <a:pt x="823394" y="2035557"/>
                  <a:pt x="812800" y="2044033"/>
                </a:cubicBezTo>
                <a:cubicBezTo>
                  <a:pt x="734899" y="2106355"/>
                  <a:pt x="821064" y="1992128"/>
                  <a:pt x="756355" y="2089188"/>
                </a:cubicBezTo>
                <a:cubicBezTo>
                  <a:pt x="760118" y="2100477"/>
                  <a:pt x="759230" y="2114641"/>
                  <a:pt x="767644" y="2123055"/>
                </a:cubicBezTo>
                <a:cubicBezTo>
                  <a:pt x="776058" y="2131469"/>
                  <a:pt x="789967" y="2131458"/>
                  <a:pt x="801511" y="2134344"/>
                </a:cubicBezTo>
                <a:cubicBezTo>
                  <a:pt x="820125" y="2138998"/>
                  <a:pt x="839444" y="2140584"/>
                  <a:pt x="857955" y="2145633"/>
                </a:cubicBezTo>
                <a:cubicBezTo>
                  <a:pt x="880915" y="2151895"/>
                  <a:pt x="903110" y="2160685"/>
                  <a:pt x="925688" y="2168211"/>
                </a:cubicBezTo>
                <a:cubicBezTo>
                  <a:pt x="936977" y="2171974"/>
                  <a:pt x="948912" y="2174179"/>
                  <a:pt x="959555" y="2179500"/>
                </a:cubicBezTo>
                <a:cubicBezTo>
                  <a:pt x="974607" y="2187026"/>
                  <a:pt x="989086" y="2195827"/>
                  <a:pt x="1004711" y="2202077"/>
                </a:cubicBezTo>
                <a:cubicBezTo>
                  <a:pt x="1026808" y="2210916"/>
                  <a:pt x="1049866" y="2217129"/>
                  <a:pt x="1072444" y="2224655"/>
                </a:cubicBezTo>
                <a:cubicBezTo>
                  <a:pt x="1135747" y="2245756"/>
                  <a:pt x="1094772" y="2233059"/>
                  <a:pt x="1196622" y="2258522"/>
                </a:cubicBezTo>
                <a:cubicBezTo>
                  <a:pt x="1264859" y="2275581"/>
                  <a:pt x="1227069" y="2264908"/>
                  <a:pt x="1309511" y="2292388"/>
                </a:cubicBezTo>
                <a:lnTo>
                  <a:pt x="1343377" y="2303677"/>
                </a:lnTo>
                <a:cubicBezTo>
                  <a:pt x="1408082" y="2400735"/>
                  <a:pt x="1321925" y="2286515"/>
                  <a:pt x="1399822" y="2348833"/>
                </a:cubicBezTo>
                <a:cubicBezTo>
                  <a:pt x="1410417" y="2357309"/>
                  <a:pt x="1410895" y="2375509"/>
                  <a:pt x="1422400" y="2382700"/>
                </a:cubicBezTo>
                <a:cubicBezTo>
                  <a:pt x="1442581" y="2395313"/>
                  <a:pt x="1470331" y="2392076"/>
                  <a:pt x="1490133" y="2405277"/>
                </a:cubicBezTo>
                <a:cubicBezTo>
                  <a:pt x="1501422" y="2412803"/>
                  <a:pt x="1511529" y="2422510"/>
                  <a:pt x="1524000" y="2427855"/>
                </a:cubicBezTo>
                <a:cubicBezTo>
                  <a:pt x="1538260" y="2433967"/>
                  <a:pt x="1554294" y="2434686"/>
                  <a:pt x="1569155" y="2439144"/>
                </a:cubicBezTo>
                <a:cubicBezTo>
                  <a:pt x="1591950" y="2445983"/>
                  <a:pt x="1636888" y="2461722"/>
                  <a:pt x="1636888" y="2461722"/>
                </a:cubicBezTo>
                <a:cubicBezTo>
                  <a:pt x="1640651" y="2473011"/>
                  <a:pt x="1645596" y="2483972"/>
                  <a:pt x="1648177" y="2495588"/>
                </a:cubicBezTo>
                <a:cubicBezTo>
                  <a:pt x="1653142" y="2517932"/>
                  <a:pt x="1648110" y="2543448"/>
                  <a:pt x="1659466" y="2563322"/>
                </a:cubicBezTo>
                <a:cubicBezTo>
                  <a:pt x="1665370" y="2573654"/>
                  <a:pt x="1682690" y="2569289"/>
                  <a:pt x="1693333" y="2574611"/>
                </a:cubicBezTo>
                <a:cubicBezTo>
                  <a:pt x="1705468" y="2580678"/>
                  <a:pt x="1715065" y="2591120"/>
                  <a:pt x="1727200" y="2597188"/>
                </a:cubicBezTo>
                <a:cubicBezTo>
                  <a:pt x="1737843" y="2602509"/>
                  <a:pt x="1750423" y="2603155"/>
                  <a:pt x="1761066" y="2608477"/>
                </a:cubicBezTo>
                <a:cubicBezTo>
                  <a:pt x="1773201" y="2614545"/>
                  <a:pt x="1782229" y="2626291"/>
                  <a:pt x="1794933" y="2631055"/>
                </a:cubicBezTo>
                <a:cubicBezTo>
                  <a:pt x="1807556" y="2635789"/>
                  <a:pt x="1911502" y="2652365"/>
                  <a:pt x="1919111" y="2653633"/>
                </a:cubicBezTo>
                <a:cubicBezTo>
                  <a:pt x="1930400" y="2657396"/>
                  <a:pt x="1942334" y="2659600"/>
                  <a:pt x="1952977" y="2664922"/>
                </a:cubicBezTo>
                <a:cubicBezTo>
                  <a:pt x="1965112" y="2670990"/>
                  <a:pt x="1974446" y="2681990"/>
                  <a:pt x="1986844" y="2687500"/>
                </a:cubicBezTo>
                <a:cubicBezTo>
                  <a:pt x="2008592" y="2697166"/>
                  <a:pt x="2031999" y="2702551"/>
                  <a:pt x="2054577" y="2710077"/>
                </a:cubicBezTo>
                <a:lnTo>
                  <a:pt x="2088444" y="2721366"/>
                </a:lnTo>
                <a:cubicBezTo>
                  <a:pt x="2103496" y="2736418"/>
                  <a:pt x="2116278" y="2754149"/>
                  <a:pt x="2133600" y="2766522"/>
                </a:cubicBezTo>
                <a:cubicBezTo>
                  <a:pt x="2143283" y="2773438"/>
                  <a:pt x="2159052" y="2769397"/>
                  <a:pt x="2167466" y="2777811"/>
                </a:cubicBezTo>
                <a:cubicBezTo>
                  <a:pt x="2186653" y="2796998"/>
                  <a:pt x="2197570" y="2822966"/>
                  <a:pt x="2212622" y="2845544"/>
                </a:cubicBezTo>
                <a:lnTo>
                  <a:pt x="2257777" y="2913277"/>
                </a:lnTo>
                <a:lnTo>
                  <a:pt x="2269066" y="2947144"/>
                </a:lnTo>
                <a:cubicBezTo>
                  <a:pt x="2265303" y="3071322"/>
                  <a:pt x="2264483" y="3195623"/>
                  <a:pt x="2257777" y="3319677"/>
                </a:cubicBezTo>
                <a:cubicBezTo>
                  <a:pt x="2256849" y="3336844"/>
                  <a:pt x="2226648" y="3428461"/>
                  <a:pt x="2223911" y="3432566"/>
                </a:cubicBezTo>
                <a:cubicBezTo>
                  <a:pt x="2216385" y="3443855"/>
                  <a:pt x="2207401" y="3454298"/>
                  <a:pt x="2201333" y="3466433"/>
                </a:cubicBezTo>
                <a:cubicBezTo>
                  <a:pt x="2196011" y="3477076"/>
                  <a:pt x="2198458" y="3491886"/>
                  <a:pt x="2190044" y="3500300"/>
                </a:cubicBezTo>
                <a:cubicBezTo>
                  <a:pt x="2181630" y="3508714"/>
                  <a:pt x="2167466" y="3507825"/>
                  <a:pt x="2156177" y="3511588"/>
                </a:cubicBezTo>
                <a:cubicBezTo>
                  <a:pt x="2118547" y="3507825"/>
                  <a:pt x="2080666" y="3506050"/>
                  <a:pt x="2043288" y="3500300"/>
                </a:cubicBezTo>
                <a:cubicBezTo>
                  <a:pt x="2031527" y="3498491"/>
                  <a:pt x="2017836" y="3497425"/>
                  <a:pt x="2009422" y="3489011"/>
                </a:cubicBezTo>
                <a:cubicBezTo>
                  <a:pt x="2001008" y="3480597"/>
                  <a:pt x="2005567" y="3464436"/>
                  <a:pt x="1998133" y="3455144"/>
                </a:cubicBezTo>
                <a:cubicBezTo>
                  <a:pt x="1989657" y="3444549"/>
                  <a:pt x="1975555" y="3440092"/>
                  <a:pt x="1964266" y="3432566"/>
                </a:cubicBezTo>
                <a:cubicBezTo>
                  <a:pt x="1949214" y="3409988"/>
                  <a:pt x="1941689" y="3379885"/>
                  <a:pt x="1919111" y="3364833"/>
                </a:cubicBezTo>
                <a:lnTo>
                  <a:pt x="1851377" y="3319677"/>
                </a:lnTo>
                <a:cubicBezTo>
                  <a:pt x="1838094" y="3310821"/>
                  <a:pt x="1830113" y="3295612"/>
                  <a:pt x="1817511" y="3285811"/>
                </a:cubicBezTo>
                <a:cubicBezTo>
                  <a:pt x="1796092" y="3269152"/>
                  <a:pt x="1768964" y="3259843"/>
                  <a:pt x="1749777" y="3240655"/>
                </a:cubicBezTo>
                <a:cubicBezTo>
                  <a:pt x="1706317" y="3197194"/>
                  <a:pt x="1729195" y="3215643"/>
                  <a:pt x="1682044" y="3184211"/>
                </a:cubicBezTo>
                <a:cubicBezTo>
                  <a:pt x="1685807" y="3172922"/>
                  <a:pt x="1684919" y="3158758"/>
                  <a:pt x="1693333" y="3150344"/>
                </a:cubicBezTo>
                <a:cubicBezTo>
                  <a:pt x="1711762" y="3131915"/>
                  <a:pt x="1785231" y="3139055"/>
                  <a:pt x="1794933" y="3139055"/>
                </a:cubicBez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10811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Athens: Philosophers and Talkers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17:16</a:t>
            </a:r>
            <a:r>
              <a:rPr lang="en-US" dirty="0" smtClean="0"/>
              <a:t>  Paul’s spirit was greatly distressed by idols.  How do you feel in a Buddhist temple?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17:17  </a:t>
            </a:r>
            <a:r>
              <a:rPr lang="en-US" dirty="0" smtClean="0"/>
              <a:t>Paul taught in the </a:t>
            </a:r>
            <a:r>
              <a:rPr lang="en-US" b="1" dirty="0" smtClean="0"/>
              <a:t>synagogue</a:t>
            </a:r>
            <a:r>
              <a:rPr lang="en-US" dirty="0" smtClean="0"/>
              <a:t> </a:t>
            </a:r>
            <a:r>
              <a:rPr lang="en-US" u="sng" dirty="0" smtClean="0"/>
              <a:t>and</a:t>
            </a:r>
            <a:r>
              <a:rPr lang="en-US" dirty="0" smtClean="0"/>
              <a:t> in the </a:t>
            </a:r>
            <a:r>
              <a:rPr lang="en-US" b="1" dirty="0" smtClean="0"/>
              <a:t>marketplace</a:t>
            </a:r>
            <a:r>
              <a:rPr lang="en-US" dirty="0" smtClean="0"/>
              <a:t> – people everywhere need the gospel.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17:18  </a:t>
            </a:r>
            <a:r>
              <a:rPr lang="en-US" dirty="0" smtClean="0"/>
              <a:t>What was Paul preaching about?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17:19-21  </a:t>
            </a:r>
            <a:r>
              <a:rPr lang="en-US" dirty="0" smtClean="0"/>
              <a:t>Some people enjoy the </a:t>
            </a:r>
            <a:r>
              <a:rPr lang="en-US" b="1" dirty="0" smtClean="0"/>
              <a:t>process</a:t>
            </a:r>
            <a:r>
              <a:rPr lang="en-US" dirty="0" smtClean="0"/>
              <a:t> of debate and discussion more than finding </a:t>
            </a:r>
            <a:r>
              <a:rPr lang="en-US" smtClean="0"/>
              <a:t>the </a:t>
            </a:r>
            <a:r>
              <a:rPr lang="en-US" b="1" smtClean="0"/>
              <a:t>answer</a:t>
            </a:r>
            <a:r>
              <a:rPr lang="en-US" smtClean="0"/>
              <a:t> </a:t>
            </a:r>
            <a:r>
              <a:rPr lang="en-US" dirty="0" smtClean="0"/>
              <a:t>(2 Tim 3:7).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When facing a strong debater, </a:t>
            </a:r>
            <a:r>
              <a:rPr lang="en-US" b="1" dirty="0" smtClean="0"/>
              <a:t>ask this</a:t>
            </a:r>
            <a:r>
              <a:rPr lang="en-US" dirty="0" smtClean="0"/>
              <a:t>: “If I answer your question, will you consider becoming a believer in Jesus?”</a:t>
            </a:r>
          </a:p>
        </p:txBody>
      </p:sp>
    </p:spTree>
    <p:extLst>
      <p:ext uri="{BB962C8B-B14F-4D97-AF65-F5344CB8AC3E}">
        <p14:creationId xmlns:p14="http://schemas.microsoft.com/office/powerpoint/2010/main" val="79338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10811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Athens: Preaching from Natural Law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17:22-23</a:t>
            </a:r>
            <a:r>
              <a:rPr lang="en-US" dirty="0" smtClean="0"/>
              <a:t>  Paul studied the people and their culture to find a </a:t>
            </a:r>
            <a:r>
              <a:rPr lang="en-US" b="1" dirty="0" smtClean="0"/>
              <a:t>common starting point </a:t>
            </a:r>
            <a:r>
              <a:rPr lang="en-US" dirty="0" smtClean="0"/>
              <a:t>for the gospel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17:24-25  </a:t>
            </a:r>
            <a:r>
              <a:rPr lang="en-US" dirty="0" smtClean="0"/>
              <a:t>The true God is Creator of all with perfect power – </a:t>
            </a:r>
            <a:r>
              <a:rPr lang="en-US" b="1" dirty="0" smtClean="0"/>
              <a:t>He doesn’t need us </a:t>
            </a:r>
            <a:r>
              <a:rPr lang="en-US" dirty="0" smtClean="0"/>
              <a:t>to build a house for Him!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17:26-28  </a:t>
            </a:r>
            <a:r>
              <a:rPr lang="en-US" dirty="0" smtClean="0"/>
              <a:t>God controls time and space – </a:t>
            </a:r>
            <a:r>
              <a:rPr lang="en-US" b="1" dirty="0" smtClean="0"/>
              <a:t>He brought us together </a:t>
            </a:r>
            <a:r>
              <a:rPr lang="en-US" dirty="0" smtClean="0"/>
              <a:t>right now to let you find Him!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17:29  </a:t>
            </a:r>
            <a:r>
              <a:rPr lang="en-US" dirty="0" smtClean="0"/>
              <a:t>It is ignorant to think people can create God with their own hands!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17:30-31  </a:t>
            </a:r>
            <a:r>
              <a:rPr lang="en-US" dirty="0" smtClean="0"/>
              <a:t>Fundamentals of the gospel: judgment, righteousness, resurrection, and repentance</a:t>
            </a:r>
          </a:p>
        </p:txBody>
      </p:sp>
    </p:spTree>
    <p:extLst>
      <p:ext uri="{BB962C8B-B14F-4D97-AF65-F5344CB8AC3E}">
        <p14:creationId xmlns:p14="http://schemas.microsoft.com/office/powerpoint/2010/main" val="343791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6269</TotalTime>
  <Words>905</Words>
  <Application>Microsoft Office PowerPoint</Application>
  <PresentationFormat>On-screen Show (4:3)</PresentationFormat>
  <Paragraphs>66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Cambria</vt:lpstr>
      <vt:lpstr>Tahoma</vt:lpstr>
      <vt:lpstr>Office Theme</vt:lpstr>
      <vt:lpstr>Sharing in Three Places</vt:lpstr>
      <vt:lpstr>PowerPoint Presentation</vt:lpstr>
      <vt:lpstr>Thessalonica : Trapped by Tradition</vt:lpstr>
      <vt:lpstr>Thessalonica : Trapped by Tradition</vt:lpstr>
      <vt:lpstr>PowerPoint Presentation</vt:lpstr>
      <vt:lpstr>Berea: Noble Scripture Students</vt:lpstr>
      <vt:lpstr>PowerPoint Presentation</vt:lpstr>
      <vt:lpstr>Athens: Philosophers and Talkers</vt:lpstr>
      <vt:lpstr>Athens: Preaching from Natural Law</vt:lpstr>
      <vt:lpstr>Athens: Gospel Responses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399</cp:revision>
  <dcterms:created xsi:type="dcterms:W3CDTF">2022-11-02T22:17:55Z</dcterms:created>
  <dcterms:modified xsi:type="dcterms:W3CDTF">2024-01-05T01:57:28Z</dcterms:modified>
</cp:coreProperties>
</file>