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322" r:id="rId3"/>
    <p:sldId id="317" r:id="rId4"/>
    <p:sldId id="323" r:id="rId5"/>
    <p:sldId id="324" r:id="rId6"/>
    <p:sldId id="325" r:id="rId7"/>
    <p:sldId id="326" r:id="rId8"/>
    <p:sldId id="328" r:id="rId9"/>
    <p:sldId id="329" r:id="rId10"/>
    <p:sldId id="327" r:id="rId11"/>
    <p:sldId id="330" r:id="rId12"/>
    <p:sldId id="331" r:id="rId13"/>
    <p:sldId id="33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84977" autoAdjust="0"/>
  </p:normalViewPr>
  <p:slideViewPr>
    <p:cSldViewPr snapToGrid="0">
      <p:cViewPr varScale="1">
        <p:scale>
          <a:sx n="97" d="100"/>
          <a:sy n="97" d="100"/>
        </p:scale>
        <p:origin x="1626" y="78"/>
      </p:cViewPr>
      <p:guideLst/>
    </p:cSldViewPr>
  </p:slideViewPr>
  <p:notesTextViewPr>
    <p:cViewPr>
      <p:scale>
        <a:sx n="200" d="100"/>
        <a:sy n="200" d="100"/>
      </p:scale>
      <p:origin x="0" y="0"/>
    </p:cViewPr>
  </p:notesTextViewPr>
  <p:sorterViewPr>
    <p:cViewPr>
      <p:scale>
        <a:sx n="200" d="100"/>
        <a:sy n="200" d="100"/>
      </p:scale>
      <p:origin x="0" y="-49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99232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Sadly, the Corinthian church eventually broke into factions based on their favorite powerful preacher (1Corinthians 3:3-6)</a:t>
            </a:r>
          </a:p>
          <a:p>
            <a:pPr algn="l"/>
            <a:endParaRPr lang="en-US" baseline="0" dirty="0" smtClean="0"/>
          </a:p>
          <a:p>
            <a:pPr algn="l"/>
            <a:r>
              <a:rPr lang="en-US" baseline="0" dirty="0" smtClean="0"/>
              <a:t>Malachi 3:1 – John the Baptist would immediately precede Jesus</a:t>
            </a:r>
          </a:p>
        </p:txBody>
      </p:sp>
      <p:sp>
        <p:nvSpPr>
          <p:cNvPr id="4" name="Slide Number Placeholder 3"/>
          <p:cNvSpPr>
            <a:spLocks noGrp="1"/>
          </p:cNvSpPr>
          <p:nvPr>
            <p:ph type="sldNum" sz="quarter" idx="10"/>
          </p:nvPr>
        </p:nvSpPr>
        <p:spPr/>
        <p:txBody>
          <a:bodyPr/>
          <a:lstStyle/>
          <a:p>
            <a:fld id="{F85137F4-5C01-4833-8342-24C0486150F5}" type="slidenum">
              <a:rPr lang="en-US" smtClean="0"/>
              <a:t>12</a:t>
            </a:fld>
            <a:endParaRPr lang="en-US"/>
          </a:p>
        </p:txBody>
      </p:sp>
    </p:spTree>
    <p:extLst>
      <p:ext uri="{BB962C8B-B14F-4D97-AF65-F5344CB8AC3E}">
        <p14:creationId xmlns:p14="http://schemas.microsoft.com/office/powerpoint/2010/main" val="1907044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13</a:t>
            </a:fld>
            <a:endParaRPr lang="en-US"/>
          </a:p>
        </p:txBody>
      </p:sp>
    </p:spTree>
    <p:extLst>
      <p:ext uri="{BB962C8B-B14F-4D97-AF65-F5344CB8AC3E}">
        <p14:creationId xmlns:p14="http://schemas.microsoft.com/office/powerpoint/2010/main" val="390940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Corinth was the crossroads of business and prostitution, so much so that </a:t>
            </a:r>
            <a:r>
              <a:rPr lang="en-US" i="1" baseline="0" dirty="0" err="1" smtClean="0"/>
              <a:t>Korinththiazomai</a:t>
            </a:r>
            <a:r>
              <a:rPr lang="en-US" baseline="0" dirty="0" smtClean="0"/>
              <a:t>, “to </a:t>
            </a:r>
            <a:r>
              <a:rPr lang="en-US" baseline="0" dirty="0" err="1" smtClean="0"/>
              <a:t>Corinthianize</a:t>
            </a:r>
            <a:r>
              <a:rPr lang="en-US" baseline="0" dirty="0" smtClean="0"/>
              <a:t>,” meant to practice whoredom.</a:t>
            </a:r>
          </a:p>
          <a:p>
            <a:pPr algn="l"/>
            <a:endParaRPr lang="en-US" baseline="0" dirty="0" smtClean="0"/>
          </a:p>
          <a:p>
            <a:pPr algn="l"/>
            <a:r>
              <a:rPr lang="en-US" baseline="0" dirty="0" smtClean="0"/>
              <a:t>Paul’s </a:t>
            </a:r>
            <a:r>
              <a:rPr lang="en-US" baseline="0" dirty="0" err="1" smtClean="0"/>
              <a:t>tentmaking</a:t>
            </a:r>
            <a:r>
              <a:rPr lang="en-US" baseline="0" dirty="0" smtClean="0"/>
              <a:t> job was his initial position in Corinth.  Often, missionaries start their work with a local job.</a:t>
            </a: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50792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Remember – all of the preaching from “the Word” was using the Old Testament to demonstrate that Jesus fulfilled prophesy and was the anointed One, the Messiah.</a:t>
            </a: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858537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God probably told Paul to “not be afraid” because Paul “was afraid.”</a:t>
            </a: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519773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There were people in Corinth “chosen” for salvation, but this fact is balanced by the willful rejection of salvation by the Jews in verse 6.  As we often see, election and human responsibility are both true, demonstrated in the same chapter.</a:t>
            </a:r>
          </a:p>
          <a:p>
            <a:pPr algn="l"/>
            <a:endParaRPr lang="en-US" baseline="0" dirty="0" smtClean="0"/>
          </a:p>
          <a:p>
            <a:pPr algn="l"/>
            <a:r>
              <a:rPr lang="en-US" baseline="0" dirty="0" err="1" smtClean="0"/>
              <a:t>Gallio</a:t>
            </a:r>
            <a:r>
              <a:rPr lang="en-US" baseline="0" dirty="0" smtClean="0"/>
              <a:t> was the brother of Seneca, the famous Roman philosopher and tutor of Nero. Seneca described </a:t>
            </a:r>
            <a:r>
              <a:rPr lang="en-US" baseline="0" dirty="0" err="1" smtClean="0"/>
              <a:t>Gallio</a:t>
            </a:r>
            <a:r>
              <a:rPr lang="en-US" baseline="0" dirty="0" smtClean="0"/>
              <a:t> as intelligent and hating flattery.</a:t>
            </a: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855994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In Leviticus 11, God describes things that are unclean and should not be eaten (to separate Israel from other nations.  But when Jesus came to fulfil the law, in Mark 7:19, Jesus “declared all food clean”</a:t>
            </a: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065347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536434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Sometimes, when we assume that we should step up and try to meet a need, it may be that we are blocking the opportunity for someone else to fill the spot God has made for them.</a:t>
            </a:r>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3492826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order to accommodate people who did not live near the temple in Jerusalem, Jewish law allowed for 30 days to come to Jerusalem and offer the final sacrifice and </a:t>
            </a:r>
            <a:r>
              <a:rPr lang="en-US" dirty="0" smtClean="0"/>
              <a:t>complete</a:t>
            </a:r>
            <a:r>
              <a:rPr lang="en-US" baseline="0" dirty="0" smtClean="0"/>
              <a:t> a</a:t>
            </a:r>
            <a:r>
              <a:rPr lang="en-US" dirty="0" smtClean="0"/>
              <a:t> Nazarite vow.  So </a:t>
            </a:r>
            <a:r>
              <a:rPr lang="en-US" baseline="0" dirty="0" smtClean="0"/>
              <a:t>Paul needed to go to Jerusalem to finish the sacrifice (and burn up his severed hair).</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824936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1211" y="327012"/>
            <a:ext cx="6949950" cy="2568423"/>
          </a:xfrm>
        </p:spPr>
        <p:txBody>
          <a:bodyPr>
            <a:normAutofit/>
          </a:bodyPr>
          <a:lstStyle/>
          <a:p>
            <a:pPr>
              <a:lnSpc>
                <a:spcPct val="100000"/>
              </a:lnSpc>
            </a:pPr>
            <a:r>
              <a:rPr lang="en-US" sz="6600" b="1" dirty="0" smtClean="0">
                <a:latin typeface="Bookman Old Style" panose="02050604050505020204" pitchFamily="18" charset="0"/>
              </a:rPr>
              <a:t>Serving God in our Weakness</a:t>
            </a:r>
            <a:endParaRPr lang="en-US" b="1" dirty="0">
              <a:latin typeface="Bookman Old Style" panose="02050604050505020204" pitchFamily="18" charset="0"/>
            </a:endParaRPr>
          </a:p>
        </p:txBody>
      </p:sp>
      <p:sp>
        <p:nvSpPr>
          <p:cNvPr id="3" name="Subtitle 2"/>
          <p:cNvSpPr>
            <a:spLocks noGrp="1"/>
          </p:cNvSpPr>
          <p:nvPr>
            <p:ph type="subTitle" idx="1"/>
          </p:nvPr>
        </p:nvSpPr>
        <p:spPr>
          <a:xfrm>
            <a:off x="291544" y="3488268"/>
            <a:ext cx="8574157" cy="3059289"/>
          </a:xfrm>
        </p:spPr>
        <p:txBody>
          <a:bodyPr>
            <a:normAutofit/>
          </a:bodyPr>
          <a:lstStyle/>
          <a:p>
            <a:r>
              <a:rPr lang="en-US" sz="5800" dirty="0" smtClean="0"/>
              <a:t>Acts 18</a:t>
            </a:r>
            <a:endParaRPr lang="en-US" sz="4800" dirty="0"/>
          </a:p>
          <a:p>
            <a:endParaRPr lang="en-US" sz="4800" dirty="0" smtClean="0">
              <a:solidFill>
                <a:schemeClr val="tx1">
                  <a:lumMod val="65000"/>
                  <a:lumOff val="35000"/>
                </a:schemeClr>
              </a:solidFill>
            </a:endParaRPr>
          </a:p>
          <a:p>
            <a:r>
              <a:rPr lang="en-US" sz="2800" dirty="0" smtClean="0">
                <a:solidFill>
                  <a:schemeClr val="tx1">
                    <a:lumMod val="65000"/>
                    <a:lumOff val="35000"/>
                  </a:schemeClr>
                </a:solidFill>
              </a:rPr>
              <a:t>“My </a:t>
            </a:r>
            <a:r>
              <a:rPr lang="en-US" sz="2800" dirty="0">
                <a:solidFill>
                  <a:schemeClr val="tx1">
                    <a:lumMod val="65000"/>
                    <a:lumOff val="35000"/>
                  </a:schemeClr>
                </a:solidFill>
              </a:rPr>
              <a:t>grace is sufficient for you, for </a:t>
            </a:r>
            <a:r>
              <a:rPr lang="en-US" sz="2800" dirty="0" smtClean="0">
                <a:solidFill>
                  <a:schemeClr val="tx1">
                    <a:lumMod val="65000"/>
                    <a:lumOff val="35000"/>
                  </a:schemeClr>
                </a:solidFill>
              </a:rPr>
              <a:t>My </a:t>
            </a:r>
            <a:r>
              <a:rPr lang="en-US" sz="2800" dirty="0">
                <a:solidFill>
                  <a:schemeClr val="tx1">
                    <a:lumMod val="65000"/>
                    <a:lumOff val="35000"/>
                  </a:schemeClr>
                </a:solidFill>
              </a:rPr>
              <a:t>power is made perfect in weakness</a:t>
            </a:r>
            <a:r>
              <a:rPr lang="en-US" sz="2800" dirty="0" smtClean="0">
                <a:solidFill>
                  <a:schemeClr val="tx1">
                    <a:lumMod val="65000"/>
                    <a:lumOff val="35000"/>
                  </a:schemeClr>
                </a:solidFill>
              </a:rPr>
              <a:t>.”  2 Corinthians 12:9</a:t>
            </a:r>
            <a:endParaRPr lang="en-US" sz="1800" dirty="0" smtClean="0">
              <a:solidFill>
                <a:schemeClr val="tx1">
                  <a:lumMod val="65000"/>
                  <a:lumOff val="35000"/>
                </a:schemeClr>
              </a:solidFill>
            </a:endParaRP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Finishing his 2</a:t>
            </a:r>
            <a:r>
              <a:rPr lang="en-US" b="1" u="sng" baseline="30000" dirty="0" smtClean="0"/>
              <a:t>nd</a:t>
            </a:r>
            <a:r>
              <a:rPr lang="en-US" b="1" u="sng" dirty="0" smtClean="0"/>
              <a:t> missionary trip</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b="1" dirty="0" smtClean="0"/>
              <a:t>Acts 18:19</a:t>
            </a:r>
            <a:r>
              <a:rPr lang="en-US" dirty="0" smtClean="0"/>
              <a:t>  Aquila and Priscilla stayed in Asia, eventually having a church in their home (1Corinthians 16:19). </a:t>
            </a:r>
          </a:p>
          <a:p>
            <a:pPr marL="182880" indent="0">
              <a:lnSpc>
                <a:spcPct val="100000"/>
              </a:lnSpc>
              <a:spcBef>
                <a:spcPts val="600"/>
              </a:spcBef>
              <a:spcAft>
                <a:spcPts val="1200"/>
              </a:spcAft>
              <a:buNone/>
            </a:pPr>
            <a:r>
              <a:rPr lang="en-US" dirty="0" smtClean="0"/>
              <a:t>As usual, </a:t>
            </a:r>
            <a:r>
              <a:rPr lang="en-US" dirty="0"/>
              <a:t>Paul </a:t>
            </a:r>
            <a:r>
              <a:rPr lang="en-US" dirty="0" smtClean="0"/>
              <a:t>reasoned with the Jews in the synagogue.</a:t>
            </a:r>
          </a:p>
          <a:p>
            <a:pPr marL="182880" indent="0">
              <a:lnSpc>
                <a:spcPct val="100000"/>
              </a:lnSpc>
              <a:spcBef>
                <a:spcPts val="600"/>
              </a:spcBef>
              <a:spcAft>
                <a:spcPts val="1200"/>
              </a:spcAft>
              <a:buNone/>
            </a:pPr>
            <a:r>
              <a:rPr lang="en-US" b="1" dirty="0"/>
              <a:t>Acts </a:t>
            </a:r>
            <a:r>
              <a:rPr lang="en-US" b="1" dirty="0" smtClean="0"/>
              <a:t>18:20</a:t>
            </a:r>
            <a:r>
              <a:rPr lang="en-US" dirty="0" smtClean="0"/>
              <a:t>  Even though the people in Ephesus were hungry for Paul’s teaching, he sensed that God was calling him away (for now).</a:t>
            </a:r>
          </a:p>
          <a:p>
            <a:pPr marL="182880" indent="0">
              <a:lnSpc>
                <a:spcPct val="100000"/>
              </a:lnSpc>
              <a:spcBef>
                <a:spcPts val="600"/>
              </a:spcBef>
              <a:spcAft>
                <a:spcPts val="1200"/>
              </a:spcAft>
              <a:buNone/>
            </a:pPr>
            <a:r>
              <a:rPr lang="en-US" dirty="0" smtClean="0"/>
              <a:t>Don’t always think that you should try to meet every need. Listen to God and follow His direction.</a:t>
            </a:r>
          </a:p>
          <a:p>
            <a:pPr marL="182880" indent="0">
              <a:lnSpc>
                <a:spcPct val="100000"/>
              </a:lnSpc>
              <a:spcBef>
                <a:spcPts val="600"/>
              </a:spcBef>
              <a:spcAft>
                <a:spcPts val="1200"/>
              </a:spcAft>
              <a:buNone/>
            </a:pPr>
            <a:r>
              <a:rPr lang="en-US" b="1" dirty="0"/>
              <a:t>Acts </a:t>
            </a:r>
            <a:r>
              <a:rPr lang="en-US" b="1" dirty="0" smtClean="0"/>
              <a:t>18:21</a:t>
            </a:r>
            <a:r>
              <a:rPr lang="en-US" dirty="0" smtClean="0"/>
              <a:t>  Keep serving God, always sensitive to where and when He guides you.</a:t>
            </a:r>
          </a:p>
        </p:txBody>
      </p:sp>
    </p:spTree>
    <p:extLst>
      <p:ext uri="{BB962C8B-B14F-4D97-AF65-F5344CB8AC3E}">
        <p14:creationId xmlns:p14="http://schemas.microsoft.com/office/powerpoint/2010/main" val="6877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70"/>
            <a:ext cx="9144000" cy="6840141"/>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1" r="51418" b="54932"/>
          <a:stretch/>
        </p:blipFill>
        <p:spPr>
          <a:xfrm>
            <a:off x="0" y="221059"/>
            <a:ext cx="9149120" cy="6349073"/>
          </a:xfrm>
          <a:prstGeom prst="rect">
            <a:avLst/>
          </a:prstGeom>
        </p:spPr>
      </p:pic>
      <p:sp>
        <p:nvSpPr>
          <p:cNvPr id="10" name="Rectangle 9"/>
          <p:cNvSpPr/>
          <p:nvPr/>
        </p:nvSpPr>
        <p:spPr>
          <a:xfrm>
            <a:off x="-5120" y="5215235"/>
            <a:ext cx="7139627" cy="1631216"/>
          </a:xfrm>
          <a:prstGeom prst="rect">
            <a:avLst/>
          </a:prstGeom>
          <a:solidFill>
            <a:schemeClr val="accent4">
              <a:lumMod val="20000"/>
              <a:lumOff val="80000"/>
            </a:schemeClr>
          </a:solidFill>
        </p:spPr>
        <p:txBody>
          <a:bodyPr wrap="square">
            <a:spAutoFit/>
          </a:bodyPr>
          <a:lstStyle/>
          <a:p>
            <a:pPr algn="ctr"/>
            <a:r>
              <a:rPr lang="en-US" sz="2000" dirty="0">
                <a:solidFill>
                  <a:srgbClr val="080000"/>
                </a:solidFill>
                <a:latin typeface="Tahoma" panose="020B0604030504040204" pitchFamily="34" charset="0"/>
              </a:rPr>
              <a:t>“When he had landed at Caesarea, he went up </a:t>
            </a:r>
            <a:r>
              <a:rPr lang="en-US" sz="2000" dirty="0" smtClean="0">
                <a:solidFill>
                  <a:srgbClr val="080000"/>
                </a:solidFill>
                <a:latin typeface="Tahoma" panose="020B0604030504040204" pitchFamily="34" charset="0"/>
              </a:rPr>
              <a:t>[to Jerusalem] and </a:t>
            </a:r>
            <a:r>
              <a:rPr lang="en-US" sz="2000" dirty="0">
                <a:solidFill>
                  <a:srgbClr val="080000"/>
                </a:solidFill>
                <a:latin typeface="Tahoma" panose="020B0604030504040204" pitchFamily="34" charset="0"/>
              </a:rPr>
              <a:t>greeted the church, and then went down to Antioch. </a:t>
            </a:r>
            <a:r>
              <a:rPr lang="en-US" sz="2000" dirty="0" smtClean="0">
                <a:solidFill>
                  <a:srgbClr val="080000"/>
                </a:solidFill>
                <a:latin typeface="Tahoma" panose="020B0604030504040204" pitchFamily="34" charset="0"/>
              </a:rPr>
              <a:t>After </a:t>
            </a:r>
            <a:r>
              <a:rPr lang="en-US" sz="2000" dirty="0">
                <a:solidFill>
                  <a:srgbClr val="080000"/>
                </a:solidFill>
                <a:latin typeface="Tahoma" panose="020B0604030504040204" pitchFamily="34" charset="0"/>
              </a:rPr>
              <a:t>spending some time there, he departed and went from one place to the next through the region of Galatia and Phrygia, strengthening all the </a:t>
            </a:r>
            <a:r>
              <a:rPr lang="en-US" sz="2000" dirty="0" smtClean="0">
                <a:solidFill>
                  <a:srgbClr val="080000"/>
                </a:solidFill>
                <a:latin typeface="Tahoma" panose="020B0604030504040204" pitchFamily="34" charset="0"/>
              </a:rPr>
              <a:t>disciples.”  Acts </a:t>
            </a:r>
            <a:r>
              <a:rPr lang="en-US" sz="2000" dirty="0" smtClean="0">
                <a:solidFill>
                  <a:srgbClr val="080000"/>
                </a:solidFill>
                <a:latin typeface="Tahoma" panose="020B0604030504040204" pitchFamily="34" charset="0"/>
              </a:rPr>
              <a:t>18:22,23</a:t>
            </a:r>
            <a:endParaRPr lang="en-US" sz="2000" dirty="0"/>
          </a:p>
        </p:txBody>
      </p:sp>
      <p:sp>
        <p:nvSpPr>
          <p:cNvPr id="5" name="Freeform 4"/>
          <p:cNvSpPr/>
          <p:nvPr/>
        </p:nvSpPr>
        <p:spPr>
          <a:xfrm>
            <a:off x="3206624" y="2330450"/>
            <a:ext cx="4495926" cy="3061482"/>
          </a:xfrm>
          <a:custGeom>
            <a:avLst/>
            <a:gdLst>
              <a:gd name="connsiteX0" fmla="*/ 196976 w 4495926"/>
              <a:gd name="connsiteY0" fmla="*/ 0 h 3061482"/>
              <a:gd name="connsiteX1" fmla="*/ 165226 w 4495926"/>
              <a:gd name="connsiteY1" fmla="*/ 25400 h 3061482"/>
              <a:gd name="connsiteX2" fmla="*/ 120776 w 4495926"/>
              <a:gd name="connsiteY2" fmla="*/ 31750 h 3061482"/>
              <a:gd name="connsiteX3" fmla="*/ 101726 w 4495926"/>
              <a:gd name="connsiteY3" fmla="*/ 38100 h 3061482"/>
              <a:gd name="connsiteX4" fmla="*/ 89026 w 4495926"/>
              <a:gd name="connsiteY4" fmla="*/ 57150 h 3061482"/>
              <a:gd name="connsiteX5" fmla="*/ 69976 w 4495926"/>
              <a:gd name="connsiteY5" fmla="*/ 69850 h 3061482"/>
              <a:gd name="connsiteX6" fmla="*/ 63626 w 4495926"/>
              <a:gd name="connsiteY6" fmla="*/ 88900 h 3061482"/>
              <a:gd name="connsiteX7" fmla="*/ 6476 w 4495926"/>
              <a:gd name="connsiteY7" fmla="*/ 120650 h 3061482"/>
              <a:gd name="connsiteX8" fmla="*/ 126 w 4495926"/>
              <a:gd name="connsiteY8" fmla="*/ 139700 h 3061482"/>
              <a:gd name="connsiteX9" fmla="*/ 19176 w 4495926"/>
              <a:gd name="connsiteY9" fmla="*/ 222250 h 3061482"/>
              <a:gd name="connsiteX10" fmla="*/ 38226 w 4495926"/>
              <a:gd name="connsiteY10" fmla="*/ 234950 h 3061482"/>
              <a:gd name="connsiteX11" fmla="*/ 63626 w 4495926"/>
              <a:gd name="connsiteY11" fmla="*/ 273050 h 3061482"/>
              <a:gd name="connsiteX12" fmla="*/ 82676 w 4495926"/>
              <a:gd name="connsiteY12" fmla="*/ 330200 h 3061482"/>
              <a:gd name="connsiteX13" fmla="*/ 89026 w 4495926"/>
              <a:gd name="connsiteY13" fmla="*/ 349250 h 3061482"/>
              <a:gd name="connsiteX14" fmla="*/ 101726 w 4495926"/>
              <a:gd name="connsiteY14" fmla="*/ 450850 h 3061482"/>
              <a:gd name="connsiteX15" fmla="*/ 108076 w 4495926"/>
              <a:gd name="connsiteY15" fmla="*/ 501650 h 3061482"/>
              <a:gd name="connsiteX16" fmla="*/ 120776 w 4495926"/>
              <a:gd name="connsiteY16" fmla="*/ 539750 h 3061482"/>
              <a:gd name="connsiteX17" fmla="*/ 209676 w 4495926"/>
              <a:gd name="connsiteY17" fmla="*/ 552450 h 3061482"/>
              <a:gd name="connsiteX18" fmla="*/ 228726 w 4495926"/>
              <a:gd name="connsiteY18" fmla="*/ 590550 h 3061482"/>
              <a:gd name="connsiteX19" fmla="*/ 216026 w 4495926"/>
              <a:gd name="connsiteY19" fmla="*/ 654050 h 3061482"/>
              <a:gd name="connsiteX20" fmla="*/ 196976 w 4495926"/>
              <a:gd name="connsiteY20" fmla="*/ 692150 h 3061482"/>
              <a:gd name="connsiteX21" fmla="*/ 203326 w 4495926"/>
              <a:gd name="connsiteY21" fmla="*/ 723900 h 3061482"/>
              <a:gd name="connsiteX22" fmla="*/ 254126 w 4495926"/>
              <a:gd name="connsiteY22" fmla="*/ 768350 h 3061482"/>
              <a:gd name="connsiteX23" fmla="*/ 273176 w 4495926"/>
              <a:gd name="connsiteY23" fmla="*/ 787400 h 3061482"/>
              <a:gd name="connsiteX24" fmla="*/ 311276 w 4495926"/>
              <a:gd name="connsiteY24" fmla="*/ 800100 h 3061482"/>
              <a:gd name="connsiteX25" fmla="*/ 387476 w 4495926"/>
              <a:gd name="connsiteY25" fmla="*/ 812800 h 3061482"/>
              <a:gd name="connsiteX26" fmla="*/ 622426 w 4495926"/>
              <a:gd name="connsiteY26" fmla="*/ 806450 h 3061482"/>
              <a:gd name="connsiteX27" fmla="*/ 654176 w 4495926"/>
              <a:gd name="connsiteY27" fmla="*/ 800100 h 3061482"/>
              <a:gd name="connsiteX28" fmla="*/ 755776 w 4495926"/>
              <a:gd name="connsiteY28" fmla="*/ 806450 h 3061482"/>
              <a:gd name="connsiteX29" fmla="*/ 819276 w 4495926"/>
              <a:gd name="connsiteY29" fmla="*/ 825500 h 3061482"/>
              <a:gd name="connsiteX30" fmla="*/ 838326 w 4495926"/>
              <a:gd name="connsiteY30" fmla="*/ 838200 h 3061482"/>
              <a:gd name="connsiteX31" fmla="*/ 889126 w 4495926"/>
              <a:gd name="connsiteY31" fmla="*/ 850900 h 3061482"/>
              <a:gd name="connsiteX32" fmla="*/ 927226 w 4495926"/>
              <a:gd name="connsiteY32" fmla="*/ 863600 h 3061482"/>
              <a:gd name="connsiteX33" fmla="*/ 946276 w 4495926"/>
              <a:gd name="connsiteY33" fmla="*/ 869950 h 3061482"/>
              <a:gd name="connsiteX34" fmla="*/ 965326 w 4495926"/>
              <a:gd name="connsiteY34" fmla="*/ 876300 h 3061482"/>
              <a:gd name="connsiteX35" fmla="*/ 1003426 w 4495926"/>
              <a:gd name="connsiteY35" fmla="*/ 901700 h 3061482"/>
              <a:gd name="connsiteX36" fmla="*/ 1035176 w 4495926"/>
              <a:gd name="connsiteY36" fmla="*/ 927100 h 3061482"/>
              <a:gd name="connsiteX37" fmla="*/ 1054226 w 4495926"/>
              <a:gd name="connsiteY37" fmla="*/ 933450 h 3061482"/>
              <a:gd name="connsiteX38" fmla="*/ 1092326 w 4495926"/>
              <a:gd name="connsiteY38" fmla="*/ 958850 h 3061482"/>
              <a:gd name="connsiteX39" fmla="*/ 1111376 w 4495926"/>
              <a:gd name="connsiteY39" fmla="*/ 971550 h 3061482"/>
              <a:gd name="connsiteX40" fmla="*/ 1130426 w 4495926"/>
              <a:gd name="connsiteY40" fmla="*/ 984250 h 3061482"/>
              <a:gd name="connsiteX41" fmla="*/ 1168526 w 4495926"/>
              <a:gd name="connsiteY41" fmla="*/ 1009650 h 3061482"/>
              <a:gd name="connsiteX42" fmla="*/ 1181226 w 4495926"/>
              <a:gd name="connsiteY42" fmla="*/ 1028700 h 3061482"/>
              <a:gd name="connsiteX43" fmla="*/ 1206626 w 4495926"/>
              <a:gd name="connsiteY43" fmla="*/ 1041400 h 3061482"/>
              <a:gd name="connsiteX44" fmla="*/ 1225676 w 4495926"/>
              <a:gd name="connsiteY44" fmla="*/ 1054100 h 3061482"/>
              <a:gd name="connsiteX45" fmla="*/ 1244726 w 4495926"/>
              <a:gd name="connsiteY45" fmla="*/ 1060450 h 3061482"/>
              <a:gd name="connsiteX46" fmla="*/ 1301876 w 4495926"/>
              <a:gd name="connsiteY46" fmla="*/ 1092200 h 3061482"/>
              <a:gd name="connsiteX47" fmla="*/ 1359026 w 4495926"/>
              <a:gd name="connsiteY47" fmla="*/ 1123950 h 3061482"/>
              <a:gd name="connsiteX48" fmla="*/ 1403476 w 4495926"/>
              <a:gd name="connsiteY48" fmla="*/ 1149350 h 3061482"/>
              <a:gd name="connsiteX49" fmla="*/ 1422526 w 4495926"/>
              <a:gd name="connsiteY49" fmla="*/ 1155700 h 3061482"/>
              <a:gd name="connsiteX50" fmla="*/ 1479676 w 4495926"/>
              <a:gd name="connsiteY50" fmla="*/ 1193800 h 3061482"/>
              <a:gd name="connsiteX51" fmla="*/ 1498726 w 4495926"/>
              <a:gd name="connsiteY51" fmla="*/ 1206500 h 3061482"/>
              <a:gd name="connsiteX52" fmla="*/ 1517776 w 4495926"/>
              <a:gd name="connsiteY52" fmla="*/ 1212850 h 3061482"/>
              <a:gd name="connsiteX53" fmla="*/ 1555876 w 4495926"/>
              <a:gd name="connsiteY53" fmla="*/ 1238250 h 3061482"/>
              <a:gd name="connsiteX54" fmla="*/ 1574926 w 4495926"/>
              <a:gd name="connsiteY54" fmla="*/ 1244600 h 3061482"/>
              <a:gd name="connsiteX55" fmla="*/ 1613026 w 4495926"/>
              <a:gd name="connsiteY55" fmla="*/ 1270000 h 3061482"/>
              <a:gd name="connsiteX56" fmla="*/ 1651126 w 4495926"/>
              <a:gd name="connsiteY56" fmla="*/ 1295400 h 3061482"/>
              <a:gd name="connsiteX57" fmla="*/ 1670176 w 4495926"/>
              <a:gd name="connsiteY57" fmla="*/ 1308100 h 3061482"/>
              <a:gd name="connsiteX58" fmla="*/ 1689226 w 4495926"/>
              <a:gd name="connsiteY58" fmla="*/ 1320800 h 3061482"/>
              <a:gd name="connsiteX59" fmla="*/ 1708276 w 4495926"/>
              <a:gd name="connsiteY59" fmla="*/ 1327150 h 3061482"/>
              <a:gd name="connsiteX60" fmla="*/ 1746376 w 4495926"/>
              <a:gd name="connsiteY60" fmla="*/ 1358900 h 3061482"/>
              <a:gd name="connsiteX61" fmla="*/ 1765426 w 4495926"/>
              <a:gd name="connsiteY61" fmla="*/ 1365250 h 3061482"/>
              <a:gd name="connsiteX62" fmla="*/ 1803526 w 4495926"/>
              <a:gd name="connsiteY62" fmla="*/ 1390650 h 3061482"/>
              <a:gd name="connsiteX63" fmla="*/ 1822576 w 4495926"/>
              <a:gd name="connsiteY63" fmla="*/ 1397000 h 3061482"/>
              <a:gd name="connsiteX64" fmla="*/ 1860676 w 4495926"/>
              <a:gd name="connsiteY64" fmla="*/ 1422400 h 3061482"/>
              <a:gd name="connsiteX65" fmla="*/ 1898776 w 4495926"/>
              <a:gd name="connsiteY65" fmla="*/ 1435100 h 3061482"/>
              <a:gd name="connsiteX66" fmla="*/ 1955926 w 4495926"/>
              <a:gd name="connsiteY66" fmla="*/ 1466850 h 3061482"/>
              <a:gd name="connsiteX67" fmla="*/ 1994026 w 4495926"/>
              <a:gd name="connsiteY67" fmla="*/ 1492250 h 3061482"/>
              <a:gd name="connsiteX68" fmla="*/ 2038476 w 4495926"/>
              <a:gd name="connsiteY68" fmla="*/ 1511300 h 3061482"/>
              <a:gd name="connsiteX69" fmla="*/ 2063876 w 4495926"/>
              <a:gd name="connsiteY69" fmla="*/ 1530350 h 3061482"/>
              <a:gd name="connsiteX70" fmla="*/ 2121026 w 4495926"/>
              <a:gd name="connsiteY70" fmla="*/ 1555750 h 3061482"/>
              <a:gd name="connsiteX71" fmla="*/ 2165476 w 4495926"/>
              <a:gd name="connsiteY71" fmla="*/ 1587500 h 3061482"/>
              <a:gd name="connsiteX72" fmla="*/ 2190876 w 4495926"/>
              <a:gd name="connsiteY72" fmla="*/ 1593850 h 3061482"/>
              <a:gd name="connsiteX73" fmla="*/ 2248026 w 4495926"/>
              <a:gd name="connsiteY73" fmla="*/ 1625600 h 3061482"/>
              <a:gd name="connsiteX74" fmla="*/ 2248026 w 4495926"/>
              <a:gd name="connsiteY74" fmla="*/ 1625600 h 3061482"/>
              <a:gd name="connsiteX75" fmla="*/ 2267076 w 4495926"/>
              <a:gd name="connsiteY75" fmla="*/ 1631950 h 3061482"/>
              <a:gd name="connsiteX76" fmla="*/ 2305176 w 4495926"/>
              <a:gd name="connsiteY76" fmla="*/ 1657350 h 3061482"/>
              <a:gd name="connsiteX77" fmla="*/ 2324226 w 4495926"/>
              <a:gd name="connsiteY77" fmla="*/ 1670050 h 3061482"/>
              <a:gd name="connsiteX78" fmla="*/ 2375026 w 4495926"/>
              <a:gd name="connsiteY78" fmla="*/ 1701800 h 3061482"/>
              <a:gd name="connsiteX79" fmla="*/ 2413126 w 4495926"/>
              <a:gd name="connsiteY79" fmla="*/ 1727200 h 3061482"/>
              <a:gd name="connsiteX80" fmla="*/ 2432176 w 4495926"/>
              <a:gd name="connsiteY80" fmla="*/ 1739900 h 3061482"/>
              <a:gd name="connsiteX81" fmla="*/ 2451226 w 4495926"/>
              <a:gd name="connsiteY81" fmla="*/ 1746250 h 3061482"/>
              <a:gd name="connsiteX82" fmla="*/ 2489326 w 4495926"/>
              <a:gd name="connsiteY82" fmla="*/ 1771650 h 3061482"/>
              <a:gd name="connsiteX83" fmla="*/ 2508376 w 4495926"/>
              <a:gd name="connsiteY83" fmla="*/ 1784350 h 3061482"/>
              <a:gd name="connsiteX84" fmla="*/ 2552826 w 4495926"/>
              <a:gd name="connsiteY84" fmla="*/ 1797050 h 3061482"/>
              <a:gd name="connsiteX85" fmla="*/ 2565526 w 4495926"/>
              <a:gd name="connsiteY85" fmla="*/ 1816100 h 3061482"/>
              <a:gd name="connsiteX86" fmla="*/ 2578226 w 4495926"/>
              <a:gd name="connsiteY86" fmla="*/ 1835150 h 3061482"/>
              <a:gd name="connsiteX87" fmla="*/ 2597276 w 4495926"/>
              <a:gd name="connsiteY87" fmla="*/ 1841500 h 3061482"/>
              <a:gd name="connsiteX88" fmla="*/ 2635376 w 4495926"/>
              <a:gd name="connsiteY88" fmla="*/ 1860550 h 3061482"/>
              <a:gd name="connsiteX89" fmla="*/ 2648076 w 4495926"/>
              <a:gd name="connsiteY89" fmla="*/ 1879600 h 3061482"/>
              <a:gd name="connsiteX90" fmla="*/ 2667126 w 4495926"/>
              <a:gd name="connsiteY90" fmla="*/ 1885950 h 3061482"/>
              <a:gd name="connsiteX91" fmla="*/ 2686176 w 4495926"/>
              <a:gd name="connsiteY91" fmla="*/ 1898650 h 3061482"/>
              <a:gd name="connsiteX92" fmla="*/ 2705226 w 4495926"/>
              <a:gd name="connsiteY92" fmla="*/ 1905000 h 3061482"/>
              <a:gd name="connsiteX93" fmla="*/ 2724276 w 4495926"/>
              <a:gd name="connsiteY93" fmla="*/ 1917700 h 3061482"/>
              <a:gd name="connsiteX94" fmla="*/ 2743326 w 4495926"/>
              <a:gd name="connsiteY94" fmla="*/ 1924050 h 3061482"/>
              <a:gd name="connsiteX95" fmla="*/ 2781426 w 4495926"/>
              <a:gd name="connsiteY95" fmla="*/ 1943100 h 3061482"/>
              <a:gd name="connsiteX96" fmla="*/ 2851276 w 4495926"/>
              <a:gd name="connsiteY96" fmla="*/ 1962150 h 3061482"/>
              <a:gd name="connsiteX97" fmla="*/ 2870326 w 4495926"/>
              <a:gd name="connsiteY97" fmla="*/ 1968500 h 3061482"/>
              <a:gd name="connsiteX98" fmla="*/ 2889376 w 4495926"/>
              <a:gd name="connsiteY98" fmla="*/ 1974850 h 3061482"/>
              <a:gd name="connsiteX99" fmla="*/ 2927476 w 4495926"/>
              <a:gd name="connsiteY99" fmla="*/ 2000250 h 3061482"/>
              <a:gd name="connsiteX100" fmla="*/ 2971926 w 4495926"/>
              <a:gd name="connsiteY100" fmla="*/ 2019300 h 3061482"/>
              <a:gd name="connsiteX101" fmla="*/ 3010026 w 4495926"/>
              <a:gd name="connsiteY101" fmla="*/ 2051050 h 3061482"/>
              <a:gd name="connsiteX102" fmla="*/ 3029076 w 4495926"/>
              <a:gd name="connsiteY102" fmla="*/ 2057400 h 3061482"/>
              <a:gd name="connsiteX103" fmla="*/ 3041776 w 4495926"/>
              <a:gd name="connsiteY103" fmla="*/ 2076450 h 3061482"/>
              <a:gd name="connsiteX104" fmla="*/ 3060826 w 4495926"/>
              <a:gd name="connsiteY104" fmla="*/ 2082800 h 3061482"/>
              <a:gd name="connsiteX105" fmla="*/ 3079876 w 4495926"/>
              <a:gd name="connsiteY105" fmla="*/ 2095500 h 3061482"/>
              <a:gd name="connsiteX106" fmla="*/ 3098926 w 4495926"/>
              <a:gd name="connsiteY106" fmla="*/ 2101850 h 3061482"/>
              <a:gd name="connsiteX107" fmla="*/ 3117976 w 4495926"/>
              <a:gd name="connsiteY107" fmla="*/ 2114550 h 3061482"/>
              <a:gd name="connsiteX108" fmla="*/ 3156076 w 4495926"/>
              <a:gd name="connsiteY108" fmla="*/ 2127250 h 3061482"/>
              <a:gd name="connsiteX109" fmla="*/ 3194176 w 4495926"/>
              <a:gd name="connsiteY109" fmla="*/ 2146300 h 3061482"/>
              <a:gd name="connsiteX110" fmla="*/ 3244976 w 4495926"/>
              <a:gd name="connsiteY110" fmla="*/ 2171700 h 3061482"/>
              <a:gd name="connsiteX111" fmla="*/ 3283076 w 4495926"/>
              <a:gd name="connsiteY111" fmla="*/ 2184400 h 3061482"/>
              <a:gd name="connsiteX112" fmla="*/ 3327526 w 4495926"/>
              <a:gd name="connsiteY112" fmla="*/ 2209800 h 3061482"/>
              <a:gd name="connsiteX113" fmla="*/ 3346576 w 4495926"/>
              <a:gd name="connsiteY113" fmla="*/ 2222500 h 3061482"/>
              <a:gd name="connsiteX114" fmla="*/ 3359276 w 4495926"/>
              <a:gd name="connsiteY114" fmla="*/ 2241550 h 3061482"/>
              <a:gd name="connsiteX115" fmla="*/ 3403726 w 4495926"/>
              <a:gd name="connsiteY115" fmla="*/ 2266950 h 3061482"/>
              <a:gd name="connsiteX116" fmla="*/ 3441826 w 4495926"/>
              <a:gd name="connsiteY116" fmla="*/ 2279650 h 3061482"/>
              <a:gd name="connsiteX117" fmla="*/ 3460876 w 4495926"/>
              <a:gd name="connsiteY117" fmla="*/ 2286000 h 3061482"/>
              <a:gd name="connsiteX118" fmla="*/ 3479926 w 4495926"/>
              <a:gd name="connsiteY118" fmla="*/ 2298700 h 3061482"/>
              <a:gd name="connsiteX119" fmla="*/ 3498976 w 4495926"/>
              <a:gd name="connsiteY119" fmla="*/ 2305050 h 3061482"/>
              <a:gd name="connsiteX120" fmla="*/ 3537076 w 4495926"/>
              <a:gd name="connsiteY120" fmla="*/ 2330450 h 3061482"/>
              <a:gd name="connsiteX121" fmla="*/ 3562476 w 4495926"/>
              <a:gd name="connsiteY121" fmla="*/ 2349500 h 3061482"/>
              <a:gd name="connsiteX122" fmla="*/ 3581526 w 4495926"/>
              <a:gd name="connsiteY122" fmla="*/ 2355850 h 3061482"/>
              <a:gd name="connsiteX123" fmla="*/ 3632326 w 4495926"/>
              <a:gd name="connsiteY123" fmla="*/ 2381250 h 3061482"/>
              <a:gd name="connsiteX124" fmla="*/ 3651376 w 4495926"/>
              <a:gd name="connsiteY124" fmla="*/ 2387600 h 3061482"/>
              <a:gd name="connsiteX125" fmla="*/ 3689476 w 4495926"/>
              <a:gd name="connsiteY125" fmla="*/ 2413000 h 3061482"/>
              <a:gd name="connsiteX126" fmla="*/ 3708526 w 4495926"/>
              <a:gd name="connsiteY126" fmla="*/ 2419350 h 3061482"/>
              <a:gd name="connsiteX127" fmla="*/ 3746626 w 4495926"/>
              <a:gd name="connsiteY127" fmla="*/ 2444750 h 3061482"/>
              <a:gd name="connsiteX128" fmla="*/ 3784726 w 4495926"/>
              <a:gd name="connsiteY128" fmla="*/ 2463800 h 3061482"/>
              <a:gd name="connsiteX129" fmla="*/ 3803776 w 4495926"/>
              <a:gd name="connsiteY129" fmla="*/ 2470150 h 3061482"/>
              <a:gd name="connsiteX130" fmla="*/ 3829176 w 4495926"/>
              <a:gd name="connsiteY130" fmla="*/ 2482850 h 3061482"/>
              <a:gd name="connsiteX131" fmla="*/ 3848226 w 4495926"/>
              <a:gd name="connsiteY131" fmla="*/ 2495550 h 3061482"/>
              <a:gd name="connsiteX132" fmla="*/ 3911726 w 4495926"/>
              <a:gd name="connsiteY132" fmla="*/ 2508250 h 3061482"/>
              <a:gd name="connsiteX133" fmla="*/ 3892676 w 4495926"/>
              <a:gd name="connsiteY133" fmla="*/ 2520950 h 3061482"/>
              <a:gd name="connsiteX134" fmla="*/ 3886326 w 4495926"/>
              <a:gd name="connsiteY134" fmla="*/ 2546350 h 3061482"/>
              <a:gd name="connsiteX135" fmla="*/ 3924426 w 4495926"/>
              <a:gd name="connsiteY135" fmla="*/ 2565400 h 3061482"/>
              <a:gd name="connsiteX136" fmla="*/ 3937126 w 4495926"/>
              <a:gd name="connsiteY136" fmla="*/ 2584450 h 3061482"/>
              <a:gd name="connsiteX137" fmla="*/ 3956176 w 4495926"/>
              <a:gd name="connsiteY137" fmla="*/ 2597150 h 3061482"/>
              <a:gd name="connsiteX138" fmla="*/ 3962526 w 4495926"/>
              <a:gd name="connsiteY138" fmla="*/ 2616200 h 3061482"/>
              <a:gd name="connsiteX139" fmla="*/ 3981576 w 4495926"/>
              <a:gd name="connsiteY139" fmla="*/ 2628900 h 3061482"/>
              <a:gd name="connsiteX140" fmla="*/ 4000626 w 4495926"/>
              <a:gd name="connsiteY140" fmla="*/ 2647950 h 3061482"/>
              <a:gd name="connsiteX141" fmla="*/ 4038726 w 4495926"/>
              <a:gd name="connsiteY141" fmla="*/ 2673350 h 3061482"/>
              <a:gd name="connsiteX142" fmla="*/ 4057776 w 4495926"/>
              <a:gd name="connsiteY142" fmla="*/ 2686050 h 3061482"/>
              <a:gd name="connsiteX143" fmla="*/ 4095876 w 4495926"/>
              <a:gd name="connsiteY143" fmla="*/ 2724150 h 3061482"/>
              <a:gd name="connsiteX144" fmla="*/ 4114926 w 4495926"/>
              <a:gd name="connsiteY144" fmla="*/ 2736850 h 3061482"/>
              <a:gd name="connsiteX145" fmla="*/ 4133976 w 4495926"/>
              <a:gd name="connsiteY145" fmla="*/ 2762250 h 3061482"/>
              <a:gd name="connsiteX146" fmla="*/ 4146676 w 4495926"/>
              <a:gd name="connsiteY146" fmla="*/ 2781300 h 3061482"/>
              <a:gd name="connsiteX147" fmla="*/ 4165726 w 4495926"/>
              <a:gd name="connsiteY147" fmla="*/ 2787650 h 3061482"/>
              <a:gd name="connsiteX148" fmla="*/ 4178426 w 4495926"/>
              <a:gd name="connsiteY148" fmla="*/ 2806700 h 3061482"/>
              <a:gd name="connsiteX149" fmla="*/ 4216526 w 4495926"/>
              <a:gd name="connsiteY149" fmla="*/ 2825750 h 3061482"/>
              <a:gd name="connsiteX150" fmla="*/ 4241926 w 4495926"/>
              <a:gd name="connsiteY150" fmla="*/ 2851150 h 3061482"/>
              <a:gd name="connsiteX151" fmla="*/ 4280026 w 4495926"/>
              <a:gd name="connsiteY151" fmla="*/ 2876550 h 3061482"/>
              <a:gd name="connsiteX152" fmla="*/ 4318126 w 4495926"/>
              <a:gd name="connsiteY152" fmla="*/ 2908300 h 3061482"/>
              <a:gd name="connsiteX153" fmla="*/ 4362576 w 4495926"/>
              <a:gd name="connsiteY153" fmla="*/ 2940050 h 3061482"/>
              <a:gd name="connsiteX154" fmla="*/ 4381626 w 4495926"/>
              <a:gd name="connsiteY154" fmla="*/ 2946400 h 3061482"/>
              <a:gd name="connsiteX155" fmla="*/ 4419726 w 4495926"/>
              <a:gd name="connsiteY155" fmla="*/ 2971800 h 3061482"/>
              <a:gd name="connsiteX156" fmla="*/ 4445126 w 4495926"/>
              <a:gd name="connsiteY156" fmla="*/ 2984500 h 3061482"/>
              <a:gd name="connsiteX157" fmla="*/ 4470526 w 4495926"/>
              <a:gd name="connsiteY157" fmla="*/ 3022600 h 3061482"/>
              <a:gd name="connsiteX158" fmla="*/ 4483226 w 4495926"/>
              <a:gd name="connsiteY158" fmla="*/ 3041650 h 3061482"/>
              <a:gd name="connsiteX159" fmla="*/ 4489576 w 4495926"/>
              <a:gd name="connsiteY159" fmla="*/ 3060700 h 3061482"/>
              <a:gd name="connsiteX160" fmla="*/ 4495926 w 4495926"/>
              <a:gd name="connsiteY160" fmla="*/ 3060700 h 3061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495926" h="3061482">
                <a:moveTo>
                  <a:pt x="196976" y="0"/>
                </a:moveTo>
                <a:cubicBezTo>
                  <a:pt x="186393" y="8467"/>
                  <a:pt x="177737" y="20187"/>
                  <a:pt x="165226" y="25400"/>
                </a:cubicBezTo>
                <a:cubicBezTo>
                  <a:pt x="151410" y="31157"/>
                  <a:pt x="135452" y="28815"/>
                  <a:pt x="120776" y="31750"/>
                </a:cubicBezTo>
                <a:cubicBezTo>
                  <a:pt x="114212" y="33063"/>
                  <a:pt x="108076" y="35983"/>
                  <a:pt x="101726" y="38100"/>
                </a:cubicBezTo>
                <a:cubicBezTo>
                  <a:pt x="97493" y="44450"/>
                  <a:pt x="94422" y="51754"/>
                  <a:pt x="89026" y="57150"/>
                </a:cubicBezTo>
                <a:cubicBezTo>
                  <a:pt x="83630" y="62546"/>
                  <a:pt x="74744" y="63891"/>
                  <a:pt x="69976" y="69850"/>
                </a:cubicBezTo>
                <a:cubicBezTo>
                  <a:pt x="65795" y="75077"/>
                  <a:pt x="68359" y="84167"/>
                  <a:pt x="63626" y="88900"/>
                </a:cubicBezTo>
                <a:cubicBezTo>
                  <a:pt x="41791" y="110735"/>
                  <a:pt x="30431" y="112665"/>
                  <a:pt x="6476" y="120650"/>
                </a:cubicBezTo>
                <a:cubicBezTo>
                  <a:pt x="4359" y="127000"/>
                  <a:pt x="126" y="133007"/>
                  <a:pt x="126" y="139700"/>
                </a:cubicBezTo>
                <a:cubicBezTo>
                  <a:pt x="126" y="169540"/>
                  <a:pt x="-2773" y="200301"/>
                  <a:pt x="19176" y="222250"/>
                </a:cubicBezTo>
                <a:cubicBezTo>
                  <a:pt x="24572" y="227646"/>
                  <a:pt x="31876" y="230717"/>
                  <a:pt x="38226" y="234950"/>
                </a:cubicBezTo>
                <a:cubicBezTo>
                  <a:pt x="46693" y="247650"/>
                  <a:pt x="58799" y="258570"/>
                  <a:pt x="63626" y="273050"/>
                </a:cubicBezTo>
                <a:lnTo>
                  <a:pt x="82676" y="330200"/>
                </a:lnTo>
                <a:cubicBezTo>
                  <a:pt x="84793" y="336550"/>
                  <a:pt x="87926" y="342648"/>
                  <a:pt x="89026" y="349250"/>
                </a:cubicBezTo>
                <a:cubicBezTo>
                  <a:pt x="100413" y="417570"/>
                  <a:pt x="91551" y="359276"/>
                  <a:pt x="101726" y="450850"/>
                </a:cubicBezTo>
                <a:cubicBezTo>
                  <a:pt x="103611" y="467811"/>
                  <a:pt x="104500" y="484964"/>
                  <a:pt x="108076" y="501650"/>
                </a:cubicBezTo>
                <a:cubicBezTo>
                  <a:pt x="110881" y="514740"/>
                  <a:pt x="108076" y="535517"/>
                  <a:pt x="120776" y="539750"/>
                </a:cubicBezTo>
                <a:cubicBezTo>
                  <a:pt x="162006" y="553493"/>
                  <a:pt x="133160" y="545494"/>
                  <a:pt x="209676" y="552450"/>
                </a:cubicBezTo>
                <a:cubicBezTo>
                  <a:pt x="216097" y="562082"/>
                  <a:pt x="228726" y="577405"/>
                  <a:pt x="228726" y="590550"/>
                </a:cubicBezTo>
                <a:cubicBezTo>
                  <a:pt x="228726" y="602251"/>
                  <a:pt x="223846" y="638410"/>
                  <a:pt x="216026" y="654050"/>
                </a:cubicBezTo>
                <a:cubicBezTo>
                  <a:pt x="191407" y="703289"/>
                  <a:pt x="212937" y="644267"/>
                  <a:pt x="196976" y="692150"/>
                </a:cubicBezTo>
                <a:cubicBezTo>
                  <a:pt x="199093" y="702733"/>
                  <a:pt x="199536" y="713794"/>
                  <a:pt x="203326" y="723900"/>
                </a:cubicBezTo>
                <a:cubicBezTo>
                  <a:pt x="214121" y="752687"/>
                  <a:pt x="230419" y="744643"/>
                  <a:pt x="254126" y="768350"/>
                </a:cubicBezTo>
                <a:cubicBezTo>
                  <a:pt x="260476" y="774700"/>
                  <a:pt x="265326" y="783039"/>
                  <a:pt x="273176" y="787400"/>
                </a:cubicBezTo>
                <a:cubicBezTo>
                  <a:pt x="284878" y="793901"/>
                  <a:pt x="298576" y="795867"/>
                  <a:pt x="311276" y="800100"/>
                </a:cubicBezTo>
                <a:cubicBezTo>
                  <a:pt x="348510" y="812511"/>
                  <a:pt x="323673" y="805711"/>
                  <a:pt x="387476" y="812800"/>
                </a:cubicBezTo>
                <a:cubicBezTo>
                  <a:pt x="465793" y="810683"/>
                  <a:pt x="544169" y="810177"/>
                  <a:pt x="622426" y="806450"/>
                </a:cubicBezTo>
                <a:cubicBezTo>
                  <a:pt x="633207" y="805937"/>
                  <a:pt x="643383" y="800100"/>
                  <a:pt x="654176" y="800100"/>
                </a:cubicBezTo>
                <a:cubicBezTo>
                  <a:pt x="688109" y="800100"/>
                  <a:pt x="721909" y="804333"/>
                  <a:pt x="755776" y="806450"/>
                </a:cubicBezTo>
                <a:cubicBezTo>
                  <a:pt x="802155" y="821910"/>
                  <a:pt x="780889" y="815903"/>
                  <a:pt x="819276" y="825500"/>
                </a:cubicBezTo>
                <a:cubicBezTo>
                  <a:pt x="825626" y="829733"/>
                  <a:pt x="831500" y="834787"/>
                  <a:pt x="838326" y="838200"/>
                </a:cubicBezTo>
                <a:cubicBezTo>
                  <a:pt x="853740" y="845907"/>
                  <a:pt x="873185" y="846553"/>
                  <a:pt x="889126" y="850900"/>
                </a:cubicBezTo>
                <a:cubicBezTo>
                  <a:pt x="902041" y="854422"/>
                  <a:pt x="914526" y="859367"/>
                  <a:pt x="927226" y="863600"/>
                </a:cubicBezTo>
                <a:lnTo>
                  <a:pt x="946276" y="869950"/>
                </a:lnTo>
                <a:cubicBezTo>
                  <a:pt x="952626" y="872067"/>
                  <a:pt x="959757" y="872587"/>
                  <a:pt x="965326" y="876300"/>
                </a:cubicBezTo>
                <a:cubicBezTo>
                  <a:pt x="978026" y="884767"/>
                  <a:pt x="991507" y="892165"/>
                  <a:pt x="1003426" y="901700"/>
                </a:cubicBezTo>
                <a:cubicBezTo>
                  <a:pt x="1014009" y="910167"/>
                  <a:pt x="1023683" y="919917"/>
                  <a:pt x="1035176" y="927100"/>
                </a:cubicBezTo>
                <a:cubicBezTo>
                  <a:pt x="1040852" y="930648"/>
                  <a:pt x="1048375" y="930199"/>
                  <a:pt x="1054226" y="933450"/>
                </a:cubicBezTo>
                <a:cubicBezTo>
                  <a:pt x="1067569" y="940863"/>
                  <a:pt x="1079626" y="950383"/>
                  <a:pt x="1092326" y="958850"/>
                </a:cubicBezTo>
                <a:lnTo>
                  <a:pt x="1111376" y="971550"/>
                </a:lnTo>
                <a:cubicBezTo>
                  <a:pt x="1117726" y="975783"/>
                  <a:pt x="1125030" y="978854"/>
                  <a:pt x="1130426" y="984250"/>
                </a:cubicBezTo>
                <a:cubicBezTo>
                  <a:pt x="1154209" y="1008033"/>
                  <a:pt x="1140957" y="1000460"/>
                  <a:pt x="1168526" y="1009650"/>
                </a:cubicBezTo>
                <a:cubicBezTo>
                  <a:pt x="1172759" y="1016000"/>
                  <a:pt x="1175363" y="1023814"/>
                  <a:pt x="1181226" y="1028700"/>
                </a:cubicBezTo>
                <a:cubicBezTo>
                  <a:pt x="1188498" y="1034760"/>
                  <a:pt x="1198407" y="1036704"/>
                  <a:pt x="1206626" y="1041400"/>
                </a:cubicBezTo>
                <a:cubicBezTo>
                  <a:pt x="1213252" y="1045186"/>
                  <a:pt x="1218850" y="1050687"/>
                  <a:pt x="1225676" y="1054100"/>
                </a:cubicBezTo>
                <a:cubicBezTo>
                  <a:pt x="1231663" y="1057093"/>
                  <a:pt x="1238875" y="1057199"/>
                  <a:pt x="1244726" y="1060450"/>
                </a:cubicBezTo>
                <a:cubicBezTo>
                  <a:pt x="1310230" y="1096841"/>
                  <a:pt x="1258771" y="1077832"/>
                  <a:pt x="1301876" y="1092200"/>
                </a:cubicBezTo>
                <a:cubicBezTo>
                  <a:pt x="1361665" y="1151989"/>
                  <a:pt x="1265787" y="1061791"/>
                  <a:pt x="1359026" y="1123950"/>
                </a:cubicBezTo>
                <a:cubicBezTo>
                  <a:pt x="1378158" y="1136705"/>
                  <a:pt x="1380918" y="1139682"/>
                  <a:pt x="1403476" y="1149350"/>
                </a:cubicBezTo>
                <a:cubicBezTo>
                  <a:pt x="1409628" y="1151987"/>
                  <a:pt x="1416675" y="1152449"/>
                  <a:pt x="1422526" y="1155700"/>
                </a:cubicBezTo>
                <a:lnTo>
                  <a:pt x="1479676" y="1193800"/>
                </a:lnTo>
                <a:cubicBezTo>
                  <a:pt x="1486026" y="1198033"/>
                  <a:pt x="1491486" y="1204087"/>
                  <a:pt x="1498726" y="1206500"/>
                </a:cubicBezTo>
                <a:cubicBezTo>
                  <a:pt x="1505076" y="1208617"/>
                  <a:pt x="1511925" y="1209599"/>
                  <a:pt x="1517776" y="1212850"/>
                </a:cubicBezTo>
                <a:cubicBezTo>
                  <a:pt x="1531119" y="1220263"/>
                  <a:pt x="1541396" y="1233423"/>
                  <a:pt x="1555876" y="1238250"/>
                </a:cubicBezTo>
                <a:cubicBezTo>
                  <a:pt x="1562226" y="1240367"/>
                  <a:pt x="1569075" y="1241349"/>
                  <a:pt x="1574926" y="1244600"/>
                </a:cubicBezTo>
                <a:cubicBezTo>
                  <a:pt x="1588269" y="1252013"/>
                  <a:pt x="1600326" y="1261533"/>
                  <a:pt x="1613026" y="1270000"/>
                </a:cubicBezTo>
                <a:lnTo>
                  <a:pt x="1651126" y="1295400"/>
                </a:lnTo>
                <a:lnTo>
                  <a:pt x="1670176" y="1308100"/>
                </a:lnTo>
                <a:cubicBezTo>
                  <a:pt x="1676526" y="1312333"/>
                  <a:pt x="1681986" y="1318387"/>
                  <a:pt x="1689226" y="1320800"/>
                </a:cubicBezTo>
                <a:cubicBezTo>
                  <a:pt x="1695576" y="1322917"/>
                  <a:pt x="1702289" y="1324157"/>
                  <a:pt x="1708276" y="1327150"/>
                </a:cubicBezTo>
                <a:cubicBezTo>
                  <a:pt x="1749827" y="1347925"/>
                  <a:pt x="1704245" y="1330813"/>
                  <a:pt x="1746376" y="1358900"/>
                </a:cubicBezTo>
                <a:cubicBezTo>
                  <a:pt x="1751945" y="1362613"/>
                  <a:pt x="1759575" y="1361999"/>
                  <a:pt x="1765426" y="1365250"/>
                </a:cubicBezTo>
                <a:cubicBezTo>
                  <a:pt x="1778769" y="1372663"/>
                  <a:pt x="1789046" y="1385823"/>
                  <a:pt x="1803526" y="1390650"/>
                </a:cubicBezTo>
                <a:cubicBezTo>
                  <a:pt x="1809876" y="1392767"/>
                  <a:pt x="1816725" y="1393749"/>
                  <a:pt x="1822576" y="1397000"/>
                </a:cubicBezTo>
                <a:cubicBezTo>
                  <a:pt x="1835919" y="1404413"/>
                  <a:pt x="1846196" y="1417573"/>
                  <a:pt x="1860676" y="1422400"/>
                </a:cubicBezTo>
                <a:lnTo>
                  <a:pt x="1898776" y="1435100"/>
                </a:lnTo>
                <a:cubicBezTo>
                  <a:pt x="1958565" y="1494889"/>
                  <a:pt x="1862687" y="1404691"/>
                  <a:pt x="1955926" y="1466850"/>
                </a:cubicBezTo>
                <a:cubicBezTo>
                  <a:pt x="1968626" y="1475317"/>
                  <a:pt x="1979546" y="1487423"/>
                  <a:pt x="1994026" y="1492250"/>
                </a:cubicBezTo>
                <a:cubicBezTo>
                  <a:pt x="2012545" y="1498423"/>
                  <a:pt x="2020541" y="1500090"/>
                  <a:pt x="2038476" y="1511300"/>
                </a:cubicBezTo>
                <a:cubicBezTo>
                  <a:pt x="2047451" y="1516909"/>
                  <a:pt x="2054625" y="1525210"/>
                  <a:pt x="2063876" y="1530350"/>
                </a:cubicBezTo>
                <a:cubicBezTo>
                  <a:pt x="2118070" y="1560458"/>
                  <a:pt x="2074091" y="1526416"/>
                  <a:pt x="2121026" y="1555750"/>
                </a:cubicBezTo>
                <a:cubicBezTo>
                  <a:pt x="2125757" y="1558707"/>
                  <a:pt x="2156927" y="1583836"/>
                  <a:pt x="2165476" y="1587500"/>
                </a:cubicBezTo>
                <a:cubicBezTo>
                  <a:pt x="2173498" y="1590938"/>
                  <a:pt x="2182485" y="1591452"/>
                  <a:pt x="2190876" y="1593850"/>
                </a:cubicBezTo>
                <a:cubicBezTo>
                  <a:pt x="2220215" y="1602233"/>
                  <a:pt x="2213914" y="1602859"/>
                  <a:pt x="2248026" y="1625600"/>
                </a:cubicBezTo>
                <a:lnTo>
                  <a:pt x="2248026" y="1625600"/>
                </a:lnTo>
                <a:cubicBezTo>
                  <a:pt x="2254376" y="1627717"/>
                  <a:pt x="2261225" y="1628699"/>
                  <a:pt x="2267076" y="1631950"/>
                </a:cubicBezTo>
                <a:cubicBezTo>
                  <a:pt x="2280419" y="1639363"/>
                  <a:pt x="2292476" y="1648883"/>
                  <a:pt x="2305176" y="1657350"/>
                </a:cubicBezTo>
                <a:lnTo>
                  <a:pt x="2324226" y="1670050"/>
                </a:lnTo>
                <a:cubicBezTo>
                  <a:pt x="2354691" y="1715747"/>
                  <a:pt x="2311550" y="1659483"/>
                  <a:pt x="2375026" y="1701800"/>
                </a:cubicBezTo>
                <a:lnTo>
                  <a:pt x="2413126" y="1727200"/>
                </a:lnTo>
                <a:cubicBezTo>
                  <a:pt x="2419476" y="1731433"/>
                  <a:pt x="2424936" y="1737487"/>
                  <a:pt x="2432176" y="1739900"/>
                </a:cubicBezTo>
                <a:cubicBezTo>
                  <a:pt x="2438526" y="1742017"/>
                  <a:pt x="2445375" y="1742999"/>
                  <a:pt x="2451226" y="1746250"/>
                </a:cubicBezTo>
                <a:cubicBezTo>
                  <a:pt x="2464569" y="1753663"/>
                  <a:pt x="2476626" y="1763183"/>
                  <a:pt x="2489326" y="1771650"/>
                </a:cubicBezTo>
                <a:cubicBezTo>
                  <a:pt x="2495676" y="1775883"/>
                  <a:pt x="2500972" y="1782499"/>
                  <a:pt x="2508376" y="1784350"/>
                </a:cubicBezTo>
                <a:cubicBezTo>
                  <a:pt x="2540270" y="1792323"/>
                  <a:pt x="2525497" y="1787940"/>
                  <a:pt x="2552826" y="1797050"/>
                </a:cubicBezTo>
                <a:lnTo>
                  <a:pt x="2565526" y="1816100"/>
                </a:lnTo>
                <a:cubicBezTo>
                  <a:pt x="2569759" y="1822450"/>
                  <a:pt x="2572267" y="1830382"/>
                  <a:pt x="2578226" y="1835150"/>
                </a:cubicBezTo>
                <a:cubicBezTo>
                  <a:pt x="2583453" y="1839331"/>
                  <a:pt x="2591289" y="1838507"/>
                  <a:pt x="2597276" y="1841500"/>
                </a:cubicBezTo>
                <a:cubicBezTo>
                  <a:pt x="2646515" y="1866119"/>
                  <a:pt x="2587493" y="1844589"/>
                  <a:pt x="2635376" y="1860550"/>
                </a:cubicBezTo>
                <a:cubicBezTo>
                  <a:pt x="2639609" y="1866900"/>
                  <a:pt x="2642117" y="1874832"/>
                  <a:pt x="2648076" y="1879600"/>
                </a:cubicBezTo>
                <a:cubicBezTo>
                  <a:pt x="2653303" y="1883781"/>
                  <a:pt x="2661139" y="1882957"/>
                  <a:pt x="2667126" y="1885950"/>
                </a:cubicBezTo>
                <a:cubicBezTo>
                  <a:pt x="2673952" y="1889363"/>
                  <a:pt x="2679350" y="1895237"/>
                  <a:pt x="2686176" y="1898650"/>
                </a:cubicBezTo>
                <a:cubicBezTo>
                  <a:pt x="2692163" y="1901643"/>
                  <a:pt x="2699239" y="1902007"/>
                  <a:pt x="2705226" y="1905000"/>
                </a:cubicBezTo>
                <a:cubicBezTo>
                  <a:pt x="2712052" y="1908413"/>
                  <a:pt x="2717450" y="1914287"/>
                  <a:pt x="2724276" y="1917700"/>
                </a:cubicBezTo>
                <a:cubicBezTo>
                  <a:pt x="2730263" y="1920693"/>
                  <a:pt x="2737339" y="1921057"/>
                  <a:pt x="2743326" y="1924050"/>
                </a:cubicBezTo>
                <a:cubicBezTo>
                  <a:pt x="2774366" y="1939570"/>
                  <a:pt x="2749504" y="1935120"/>
                  <a:pt x="2781426" y="1943100"/>
                </a:cubicBezTo>
                <a:cubicBezTo>
                  <a:pt x="2853229" y="1961051"/>
                  <a:pt x="2769539" y="1934904"/>
                  <a:pt x="2851276" y="1962150"/>
                </a:cubicBezTo>
                <a:lnTo>
                  <a:pt x="2870326" y="1968500"/>
                </a:lnTo>
                <a:cubicBezTo>
                  <a:pt x="2876676" y="1970617"/>
                  <a:pt x="2883807" y="1971137"/>
                  <a:pt x="2889376" y="1974850"/>
                </a:cubicBezTo>
                <a:cubicBezTo>
                  <a:pt x="2902076" y="1983317"/>
                  <a:pt x="2912996" y="1995423"/>
                  <a:pt x="2927476" y="2000250"/>
                </a:cubicBezTo>
                <a:cubicBezTo>
                  <a:pt x="2948848" y="2007374"/>
                  <a:pt x="2949955" y="2006745"/>
                  <a:pt x="2971926" y="2019300"/>
                </a:cubicBezTo>
                <a:cubicBezTo>
                  <a:pt x="3044640" y="2060851"/>
                  <a:pt x="2931225" y="1998516"/>
                  <a:pt x="3010026" y="2051050"/>
                </a:cubicBezTo>
                <a:cubicBezTo>
                  <a:pt x="3015595" y="2054763"/>
                  <a:pt x="3022726" y="2055283"/>
                  <a:pt x="3029076" y="2057400"/>
                </a:cubicBezTo>
                <a:cubicBezTo>
                  <a:pt x="3033309" y="2063750"/>
                  <a:pt x="3035817" y="2071682"/>
                  <a:pt x="3041776" y="2076450"/>
                </a:cubicBezTo>
                <a:cubicBezTo>
                  <a:pt x="3047003" y="2080631"/>
                  <a:pt x="3054839" y="2079807"/>
                  <a:pt x="3060826" y="2082800"/>
                </a:cubicBezTo>
                <a:cubicBezTo>
                  <a:pt x="3067652" y="2086213"/>
                  <a:pt x="3073050" y="2092087"/>
                  <a:pt x="3079876" y="2095500"/>
                </a:cubicBezTo>
                <a:cubicBezTo>
                  <a:pt x="3085863" y="2098493"/>
                  <a:pt x="3092939" y="2098857"/>
                  <a:pt x="3098926" y="2101850"/>
                </a:cubicBezTo>
                <a:cubicBezTo>
                  <a:pt x="3105752" y="2105263"/>
                  <a:pt x="3111002" y="2111450"/>
                  <a:pt x="3117976" y="2114550"/>
                </a:cubicBezTo>
                <a:cubicBezTo>
                  <a:pt x="3130209" y="2119987"/>
                  <a:pt x="3144937" y="2119824"/>
                  <a:pt x="3156076" y="2127250"/>
                </a:cubicBezTo>
                <a:cubicBezTo>
                  <a:pt x="3197824" y="2155082"/>
                  <a:pt x="3152863" y="2127521"/>
                  <a:pt x="3194176" y="2146300"/>
                </a:cubicBezTo>
                <a:cubicBezTo>
                  <a:pt x="3211411" y="2154134"/>
                  <a:pt x="3227015" y="2165713"/>
                  <a:pt x="3244976" y="2171700"/>
                </a:cubicBezTo>
                <a:cubicBezTo>
                  <a:pt x="3257676" y="2175933"/>
                  <a:pt x="3271937" y="2176974"/>
                  <a:pt x="3283076" y="2184400"/>
                </a:cubicBezTo>
                <a:cubicBezTo>
                  <a:pt x="3329488" y="2215342"/>
                  <a:pt x="3271130" y="2177574"/>
                  <a:pt x="3327526" y="2209800"/>
                </a:cubicBezTo>
                <a:cubicBezTo>
                  <a:pt x="3334152" y="2213586"/>
                  <a:pt x="3340226" y="2218267"/>
                  <a:pt x="3346576" y="2222500"/>
                </a:cubicBezTo>
                <a:cubicBezTo>
                  <a:pt x="3350809" y="2228850"/>
                  <a:pt x="3353880" y="2236154"/>
                  <a:pt x="3359276" y="2241550"/>
                </a:cubicBezTo>
                <a:cubicBezTo>
                  <a:pt x="3366913" y="2249187"/>
                  <a:pt x="3395425" y="2263630"/>
                  <a:pt x="3403726" y="2266950"/>
                </a:cubicBezTo>
                <a:cubicBezTo>
                  <a:pt x="3416155" y="2271922"/>
                  <a:pt x="3429126" y="2275417"/>
                  <a:pt x="3441826" y="2279650"/>
                </a:cubicBezTo>
                <a:cubicBezTo>
                  <a:pt x="3448176" y="2281767"/>
                  <a:pt x="3455307" y="2282287"/>
                  <a:pt x="3460876" y="2286000"/>
                </a:cubicBezTo>
                <a:cubicBezTo>
                  <a:pt x="3467226" y="2290233"/>
                  <a:pt x="3473100" y="2295287"/>
                  <a:pt x="3479926" y="2298700"/>
                </a:cubicBezTo>
                <a:cubicBezTo>
                  <a:pt x="3485913" y="2301693"/>
                  <a:pt x="3493125" y="2301799"/>
                  <a:pt x="3498976" y="2305050"/>
                </a:cubicBezTo>
                <a:cubicBezTo>
                  <a:pt x="3512319" y="2312463"/>
                  <a:pt x="3524865" y="2321292"/>
                  <a:pt x="3537076" y="2330450"/>
                </a:cubicBezTo>
                <a:cubicBezTo>
                  <a:pt x="3545543" y="2336800"/>
                  <a:pt x="3553287" y="2344249"/>
                  <a:pt x="3562476" y="2349500"/>
                </a:cubicBezTo>
                <a:cubicBezTo>
                  <a:pt x="3568288" y="2352821"/>
                  <a:pt x="3575432" y="2353080"/>
                  <a:pt x="3581526" y="2355850"/>
                </a:cubicBezTo>
                <a:cubicBezTo>
                  <a:pt x="3598761" y="2363684"/>
                  <a:pt x="3614365" y="2375263"/>
                  <a:pt x="3632326" y="2381250"/>
                </a:cubicBezTo>
                <a:cubicBezTo>
                  <a:pt x="3638676" y="2383367"/>
                  <a:pt x="3645525" y="2384349"/>
                  <a:pt x="3651376" y="2387600"/>
                </a:cubicBezTo>
                <a:cubicBezTo>
                  <a:pt x="3664719" y="2395013"/>
                  <a:pt x="3674996" y="2408173"/>
                  <a:pt x="3689476" y="2413000"/>
                </a:cubicBezTo>
                <a:cubicBezTo>
                  <a:pt x="3695826" y="2415117"/>
                  <a:pt x="3702675" y="2416099"/>
                  <a:pt x="3708526" y="2419350"/>
                </a:cubicBezTo>
                <a:cubicBezTo>
                  <a:pt x="3721869" y="2426763"/>
                  <a:pt x="3732146" y="2439923"/>
                  <a:pt x="3746626" y="2444750"/>
                </a:cubicBezTo>
                <a:cubicBezTo>
                  <a:pt x="3794509" y="2460711"/>
                  <a:pt x="3735487" y="2439181"/>
                  <a:pt x="3784726" y="2463800"/>
                </a:cubicBezTo>
                <a:cubicBezTo>
                  <a:pt x="3790713" y="2466793"/>
                  <a:pt x="3797624" y="2467513"/>
                  <a:pt x="3803776" y="2470150"/>
                </a:cubicBezTo>
                <a:cubicBezTo>
                  <a:pt x="3812477" y="2473879"/>
                  <a:pt x="3820957" y="2478154"/>
                  <a:pt x="3829176" y="2482850"/>
                </a:cubicBezTo>
                <a:cubicBezTo>
                  <a:pt x="3835802" y="2486636"/>
                  <a:pt x="3841400" y="2492137"/>
                  <a:pt x="3848226" y="2495550"/>
                </a:cubicBezTo>
                <a:cubicBezTo>
                  <a:pt x="3865959" y="2504416"/>
                  <a:pt x="3895345" y="2505910"/>
                  <a:pt x="3911726" y="2508250"/>
                </a:cubicBezTo>
                <a:cubicBezTo>
                  <a:pt x="3905376" y="2512483"/>
                  <a:pt x="3896909" y="2514600"/>
                  <a:pt x="3892676" y="2520950"/>
                </a:cubicBezTo>
                <a:cubicBezTo>
                  <a:pt x="3887835" y="2528212"/>
                  <a:pt x="3883566" y="2538071"/>
                  <a:pt x="3886326" y="2546350"/>
                </a:cubicBezTo>
                <a:cubicBezTo>
                  <a:pt x="3889403" y="2555582"/>
                  <a:pt x="3917029" y="2562934"/>
                  <a:pt x="3924426" y="2565400"/>
                </a:cubicBezTo>
                <a:cubicBezTo>
                  <a:pt x="3928659" y="2571750"/>
                  <a:pt x="3931730" y="2579054"/>
                  <a:pt x="3937126" y="2584450"/>
                </a:cubicBezTo>
                <a:cubicBezTo>
                  <a:pt x="3942522" y="2589846"/>
                  <a:pt x="3951408" y="2591191"/>
                  <a:pt x="3956176" y="2597150"/>
                </a:cubicBezTo>
                <a:cubicBezTo>
                  <a:pt x="3960357" y="2602377"/>
                  <a:pt x="3958345" y="2610973"/>
                  <a:pt x="3962526" y="2616200"/>
                </a:cubicBezTo>
                <a:cubicBezTo>
                  <a:pt x="3967294" y="2622159"/>
                  <a:pt x="3975713" y="2624014"/>
                  <a:pt x="3981576" y="2628900"/>
                </a:cubicBezTo>
                <a:cubicBezTo>
                  <a:pt x="3988475" y="2634649"/>
                  <a:pt x="3993537" y="2642437"/>
                  <a:pt x="4000626" y="2647950"/>
                </a:cubicBezTo>
                <a:cubicBezTo>
                  <a:pt x="4012674" y="2657321"/>
                  <a:pt x="4026026" y="2664883"/>
                  <a:pt x="4038726" y="2673350"/>
                </a:cubicBezTo>
                <a:cubicBezTo>
                  <a:pt x="4045076" y="2677583"/>
                  <a:pt x="4052380" y="2680654"/>
                  <a:pt x="4057776" y="2686050"/>
                </a:cubicBezTo>
                <a:cubicBezTo>
                  <a:pt x="4070476" y="2698750"/>
                  <a:pt x="4080932" y="2714187"/>
                  <a:pt x="4095876" y="2724150"/>
                </a:cubicBezTo>
                <a:cubicBezTo>
                  <a:pt x="4102226" y="2728383"/>
                  <a:pt x="4109530" y="2731454"/>
                  <a:pt x="4114926" y="2736850"/>
                </a:cubicBezTo>
                <a:cubicBezTo>
                  <a:pt x="4122410" y="2744334"/>
                  <a:pt x="4127825" y="2753638"/>
                  <a:pt x="4133976" y="2762250"/>
                </a:cubicBezTo>
                <a:cubicBezTo>
                  <a:pt x="4138412" y="2768460"/>
                  <a:pt x="4140717" y="2776532"/>
                  <a:pt x="4146676" y="2781300"/>
                </a:cubicBezTo>
                <a:cubicBezTo>
                  <a:pt x="4151903" y="2785481"/>
                  <a:pt x="4159376" y="2785533"/>
                  <a:pt x="4165726" y="2787650"/>
                </a:cubicBezTo>
                <a:cubicBezTo>
                  <a:pt x="4169959" y="2794000"/>
                  <a:pt x="4173030" y="2801304"/>
                  <a:pt x="4178426" y="2806700"/>
                </a:cubicBezTo>
                <a:cubicBezTo>
                  <a:pt x="4190736" y="2819010"/>
                  <a:pt x="4201032" y="2820585"/>
                  <a:pt x="4216526" y="2825750"/>
                </a:cubicBezTo>
                <a:cubicBezTo>
                  <a:pt x="4224993" y="2834217"/>
                  <a:pt x="4232576" y="2843670"/>
                  <a:pt x="4241926" y="2851150"/>
                </a:cubicBezTo>
                <a:cubicBezTo>
                  <a:pt x="4253845" y="2860685"/>
                  <a:pt x="4269233" y="2865757"/>
                  <a:pt x="4280026" y="2876550"/>
                </a:cubicBezTo>
                <a:cubicBezTo>
                  <a:pt x="4309674" y="2906198"/>
                  <a:pt x="4287184" y="2886198"/>
                  <a:pt x="4318126" y="2908300"/>
                </a:cubicBezTo>
                <a:cubicBezTo>
                  <a:pt x="4324837" y="2913094"/>
                  <a:pt x="4352599" y="2935062"/>
                  <a:pt x="4362576" y="2940050"/>
                </a:cubicBezTo>
                <a:cubicBezTo>
                  <a:pt x="4368563" y="2943043"/>
                  <a:pt x="4375775" y="2943149"/>
                  <a:pt x="4381626" y="2946400"/>
                </a:cubicBezTo>
                <a:cubicBezTo>
                  <a:pt x="4394969" y="2953813"/>
                  <a:pt x="4406074" y="2964974"/>
                  <a:pt x="4419726" y="2971800"/>
                </a:cubicBezTo>
                <a:lnTo>
                  <a:pt x="4445126" y="2984500"/>
                </a:lnTo>
                <a:lnTo>
                  <a:pt x="4470526" y="3022600"/>
                </a:lnTo>
                <a:cubicBezTo>
                  <a:pt x="4474759" y="3028950"/>
                  <a:pt x="4480813" y="3034410"/>
                  <a:pt x="4483226" y="3041650"/>
                </a:cubicBezTo>
                <a:cubicBezTo>
                  <a:pt x="4485343" y="3048000"/>
                  <a:pt x="4485863" y="3055131"/>
                  <a:pt x="4489576" y="3060700"/>
                </a:cubicBezTo>
                <a:cubicBezTo>
                  <a:pt x="4490750" y="3062461"/>
                  <a:pt x="4493809" y="3060700"/>
                  <a:pt x="4495926" y="3060700"/>
                </a:cubicBezTo>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7727950" y="5422900"/>
            <a:ext cx="196850" cy="419100"/>
          </a:xfrm>
          <a:custGeom>
            <a:avLst/>
            <a:gdLst>
              <a:gd name="connsiteX0" fmla="*/ 0 w 196850"/>
              <a:gd name="connsiteY0" fmla="*/ 0 h 419100"/>
              <a:gd name="connsiteX1" fmla="*/ 31750 w 196850"/>
              <a:gd name="connsiteY1" fmla="*/ 12700 h 419100"/>
              <a:gd name="connsiteX2" fmla="*/ 44450 w 196850"/>
              <a:gd name="connsiteY2" fmla="*/ 50800 h 419100"/>
              <a:gd name="connsiteX3" fmla="*/ 38100 w 196850"/>
              <a:gd name="connsiteY3" fmla="*/ 165100 h 419100"/>
              <a:gd name="connsiteX4" fmla="*/ 31750 w 196850"/>
              <a:gd name="connsiteY4" fmla="*/ 196850 h 419100"/>
              <a:gd name="connsiteX5" fmla="*/ 25400 w 196850"/>
              <a:gd name="connsiteY5" fmla="*/ 247650 h 419100"/>
              <a:gd name="connsiteX6" fmla="*/ 69850 w 196850"/>
              <a:gd name="connsiteY6" fmla="*/ 285750 h 419100"/>
              <a:gd name="connsiteX7" fmla="*/ 88900 w 196850"/>
              <a:gd name="connsiteY7" fmla="*/ 292100 h 419100"/>
              <a:gd name="connsiteX8" fmla="*/ 114300 w 196850"/>
              <a:gd name="connsiteY8" fmla="*/ 317500 h 419100"/>
              <a:gd name="connsiteX9" fmla="*/ 127000 w 196850"/>
              <a:gd name="connsiteY9" fmla="*/ 336550 h 419100"/>
              <a:gd name="connsiteX10" fmla="*/ 146050 w 196850"/>
              <a:gd name="connsiteY10" fmla="*/ 349250 h 419100"/>
              <a:gd name="connsiteX11" fmla="*/ 171450 w 196850"/>
              <a:gd name="connsiteY11" fmla="*/ 387350 h 419100"/>
              <a:gd name="connsiteX12" fmla="*/ 184150 w 196850"/>
              <a:gd name="connsiteY12" fmla="*/ 406400 h 419100"/>
              <a:gd name="connsiteX13" fmla="*/ 196850 w 196850"/>
              <a:gd name="connsiteY13" fmla="*/ 41910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 h="419100">
                <a:moveTo>
                  <a:pt x="0" y="0"/>
                </a:moveTo>
                <a:cubicBezTo>
                  <a:pt x="10583" y="4233"/>
                  <a:pt x="24244" y="4122"/>
                  <a:pt x="31750" y="12700"/>
                </a:cubicBezTo>
                <a:cubicBezTo>
                  <a:pt x="40565" y="22775"/>
                  <a:pt x="44450" y="50800"/>
                  <a:pt x="44450" y="50800"/>
                </a:cubicBezTo>
                <a:cubicBezTo>
                  <a:pt x="42333" y="88900"/>
                  <a:pt x="41406" y="127085"/>
                  <a:pt x="38100" y="165100"/>
                </a:cubicBezTo>
                <a:cubicBezTo>
                  <a:pt x="37165" y="175852"/>
                  <a:pt x="33391" y="186183"/>
                  <a:pt x="31750" y="196850"/>
                </a:cubicBezTo>
                <a:cubicBezTo>
                  <a:pt x="29155" y="213717"/>
                  <a:pt x="27517" y="230717"/>
                  <a:pt x="25400" y="247650"/>
                </a:cubicBezTo>
                <a:cubicBezTo>
                  <a:pt x="34997" y="286037"/>
                  <a:pt x="23471" y="270290"/>
                  <a:pt x="69850" y="285750"/>
                </a:cubicBezTo>
                <a:lnTo>
                  <a:pt x="88900" y="292100"/>
                </a:lnTo>
                <a:cubicBezTo>
                  <a:pt x="102755" y="333664"/>
                  <a:pt x="83512" y="292870"/>
                  <a:pt x="114300" y="317500"/>
                </a:cubicBezTo>
                <a:cubicBezTo>
                  <a:pt x="120259" y="322268"/>
                  <a:pt x="121604" y="331154"/>
                  <a:pt x="127000" y="336550"/>
                </a:cubicBezTo>
                <a:cubicBezTo>
                  <a:pt x="132396" y="341946"/>
                  <a:pt x="139700" y="345017"/>
                  <a:pt x="146050" y="349250"/>
                </a:cubicBezTo>
                <a:lnTo>
                  <a:pt x="171450" y="387350"/>
                </a:lnTo>
                <a:cubicBezTo>
                  <a:pt x="175683" y="393700"/>
                  <a:pt x="178754" y="401004"/>
                  <a:pt x="184150" y="406400"/>
                </a:cubicBezTo>
                <a:lnTo>
                  <a:pt x="196850" y="419100"/>
                </a:lnTo>
              </a:path>
            </a:pathLst>
          </a:cu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7926670" y="3253693"/>
            <a:ext cx="1099527" cy="2563686"/>
          </a:xfrm>
          <a:custGeom>
            <a:avLst/>
            <a:gdLst>
              <a:gd name="connsiteX0" fmla="*/ 0 w 1099527"/>
              <a:gd name="connsiteY0" fmla="*/ 2563686 h 2563686"/>
              <a:gd name="connsiteX1" fmla="*/ 11220 w 1099527"/>
              <a:gd name="connsiteY1" fmla="*/ 2496368 h 2563686"/>
              <a:gd name="connsiteX2" fmla="*/ 22439 w 1099527"/>
              <a:gd name="connsiteY2" fmla="*/ 2372952 h 2563686"/>
              <a:gd name="connsiteX3" fmla="*/ 28049 w 1099527"/>
              <a:gd name="connsiteY3" fmla="*/ 2333684 h 2563686"/>
              <a:gd name="connsiteX4" fmla="*/ 44878 w 1099527"/>
              <a:gd name="connsiteY4" fmla="*/ 2316854 h 2563686"/>
              <a:gd name="connsiteX5" fmla="*/ 78537 w 1099527"/>
              <a:gd name="connsiteY5" fmla="*/ 2266366 h 2563686"/>
              <a:gd name="connsiteX6" fmla="*/ 89757 w 1099527"/>
              <a:gd name="connsiteY6" fmla="*/ 2249536 h 2563686"/>
              <a:gd name="connsiteX7" fmla="*/ 106586 w 1099527"/>
              <a:gd name="connsiteY7" fmla="*/ 2238317 h 2563686"/>
              <a:gd name="connsiteX8" fmla="*/ 134636 w 1099527"/>
              <a:gd name="connsiteY8" fmla="*/ 2187828 h 2563686"/>
              <a:gd name="connsiteX9" fmla="*/ 145855 w 1099527"/>
              <a:gd name="connsiteY9" fmla="*/ 2170999 h 2563686"/>
              <a:gd name="connsiteX10" fmla="*/ 168294 w 1099527"/>
              <a:gd name="connsiteY10" fmla="*/ 2120511 h 2563686"/>
              <a:gd name="connsiteX11" fmla="*/ 196343 w 1099527"/>
              <a:gd name="connsiteY11" fmla="*/ 2086852 h 2563686"/>
              <a:gd name="connsiteX12" fmla="*/ 207563 w 1099527"/>
              <a:gd name="connsiteY12" fmla="*/ 2053193 h 2563686"/>
              <a:gd name="connsiteX13" fmla="*/ 230002 w 1099527"/>
              <a:gd name="connsiteY13" fmla="*/ 1985875 h 2563686"/>
              <a:gd name="connsiteX14" fmla="*/ 235612 w 1099527"/>
              <a:gd name="connsiteY14" fmla="*/ 1969046 h 2563686"/>
              <a:gd name="connsiteX15" fmla="*/ 241222 w 1099527"/>
              <a:gd name="connsiteY15" fmla="*/ 1952216 h 2563686"/>
              <a:gd name="connsiteX16" fmla="*/ 246832 w 1099527"/>
              <a:gd name="connsiteY16" fmla="*/ 1907338 h 2563686"/>
              <a:gd name="connsiteX17" fmla="*/ 252442 w 1099527"/>
              <a:gd name="connsiteY17" fmla="*/ 1828800 h 2563686"/>
              <a:gd name="connsiteX18" fmla="*/ 258051 w 1099527"/>
              <a:gd name="connsiteY18" fmla="*/ 1811971 h 2563686"/>
              <a:gd name="connsiteX19" fmla="*/ 274881 w 1099527"/>
              <a:gd name="connsiteY19" fmla="*/ 1800751 h 2563686"/>
              <a:gd name="connsiteX20" fmla="*/ 302930 w 1099527"/>
              <a:gd name="connsiteY20" fmla="*/ 1767092 h 2563686"/>
              <a:gd name="connsiteX21" fmla="*/ 336589 w 1099527"/>
              <a:gd name="connsiteY21" fmla="*/ 1755873 h 2563686"/>
              <a:gd name="connsiteX22" fmla="*/ 353418 w 1099527"/>
              <a:gd name="connsiteY22" fmla="*/ 1750263 h 2563686"/>
              <a:gd name="connsiteX23" fmla="*/ 370248 w 1099527"/>
              <a:gd name="connsiteY23" fmla="*/ 1739043 h 2563686"/>
              <a:gd name="connsiteX24" fmla="*/ 387077 w 1099527"/>
              <a:gd name="connsiteY24" fmla="*/ 1733433 h 2563686"/>
              <a:gd name="connsiteX25" fmla="*/ 443175 w 1099527"/>
              <a:gd name="connsiteY25" fmla="*/ 1722214 h 2563686"/>
              <a:gd name="connsiteX26" fmla="*/ 488054 w 1099527"/>
              <a:gd name="connsiteY26" fmla="*/ 1710994 h 2563686"/>
              <a:gd name="connsiteX27" fmla="*/ 499274 w 1099527"/>
              <a:gd name="connsiteY27" fmla="*/ 1677335 h 2563686"/>
              <a:gd name="connsiteX28" fmla="*/ 532932 w 1099527"/>
              <a:gd name="connsiteY28" fmla="*/ 1643676 h 2563686"/>
              <a:gd name="connsiteX29" fmla="*/ 549762 w 1099527"/>
              <a:gd name="connsiteY29" fmla="*/ 1632457 h 2563686"/>
              <a:gd name="connsiteX30" fmla="*/ 600250 w 1099527"/>
              <a:gd name="connsiteY30" fmla="*/ 1593188 h 2563686"/>
              <a:gd name="connsiteX31" fmla="*/ 645129 w 1099527"/>
              <a:gd name="connsiteY31" fmla="*/ 1587578 h 2563686"/>
              <a:gd name="connsiteX32" fmla="*/ 656348 w 1099527"/>
              <a:gd name="connsiteY32" fmla="*/ 1570749 h 2563686"/>
              <a:gd name="connsiteX33" fmla="*/ 690007 w 1099527"/>
              <a:gd name="connsiteY33" fmla="*/ 1553919 h 2563686"/>
              <a:gd name="connsiteX34" fmla="*/ 701227 w 1099527"/>
              <a:gd name="connsiteY34" fmla="*/ 1537090 h 2563686"/>
              <a:gd name="connsiteX35" fmla="*/ 734886 w 1099527"/>
              <a:gd name="connsiteY35" fmla="*/ 1525870 h 2563686"/>
              <a:gd name="connsiteX36" fmla="*/ 751715 w 1099527"/>
              <a:gd name="connsiteY36" fmla="*/ 1520260 h 2563686"/>
              <a:gd name="connsiteX37" fmla="*/ 785374 w 1099527"/>
              <a:gd name="connsiteY37" fmla="*/ 1497821 h 2563686"/>
              <a:gd name="connsiteX38" fmla="*/ 796594 w 1099527"/>
              <a:gd name="connsiteY38" fmla="*/ 1480992 h 2563686"/>
              <a:gd name="connsiteX39" fmla="*/ 847082 w 1099527"/>
              <a:gd name="connsiteY39" fmla="*/ 1441723 h 2563686"/>
              <a:gd name="connsiteX40" fmla="*/ 869521 w 1099527"/>
              <a:gd name="connsiteY40" fmla="*/ 1408064 h 2563686"/>
              <a:gd name="connsiteX41" fmla="*/ 886351 w 1099527"/>
              <a:gd name="connsiteY41" fmla="*/ 1391235 h 2563686"/>
              <a:gd name="connsiteX42" fmla="*/ 897570 w 1099527"/>
              <a:gd name="connsiteY42" fmla="*/ 1374405 h 2563686"/>
              <a:gd name="connsiteX43" fmla="*/ 948059 w 1099527"/>
              <a:gd name="connsiteY43" fmla="*/ 1346356 h 2563686"/>
              <a:gd name="connsiteX44" fmla="*/ 981718 w 1099527"/>
              <a:gd name="connsiteY44" fmla="*/ 1323917 h 2563686"/>
              <a:gd name="connsiteX45" fmla="*/ 1015377 w 1099527"/>
              <a:gd name="connsiteY45" fmla="*/ 1295868 h 2563686"/>
              <a:gd name="connsiteX46" fmla="*/ 1037816 w 1099527"/>
              <a:gd name="connsiteY46" fmla="*/ 1262209 h 2563686"/>
              <a:gd name="connsiteX47" fmla="*/ 1043426 w 1099527"/>
              <a:gd name="connsiteY47" fmla="*/ 1245379 h 2563686"/>
              <a:gd name="connsiteX48" fmla="*/ 1060255 w 1099527"/>
              <a:gd name="connsiteY48" fmla="*/ 1234160 h 2563686"/>
              <a:gd name="connsiteX49" fmla="*/ 1071475 w 1099527"/>
              <a:gd name="connsiteY49" fmla="*/ 1200501 h 2563686"/>
              <a:gd name="connsiteX50" fmla="*/ 1077085 w 1099527"/>
              <a:gd name="connsiteY50" fmla="*/ 1183671 h 2563686"/>
              <a:gd name="connsiteX51" fmla="*/ 1093914 w 1099527"/>
              <a:gd name="connsiteY51" fmla="*/ 1150013 h 2563686"/>
              <a:gd name="connsiteX52" fmla="*/ 1093914 w 1099527"/>
              <a:gd name="connsiteY52" fmla="*/ 1037816 h 2563686"/>
              <a:gd name="connsiteX53" fmla="*/ 1082694 w 1099527"/>
              <a:gd name="connsiteY53" fmla="*/ 1020987 h 2563686"/>
              <a:gd name="connsiteX54" fmla="*/ 1065865 w 1099527"/>
              <a:gd name="connsiteY54" fmla="*/ 1009767 h 2563686"/>
              <a:gd name="connsiteX55" fmla="*/ 1054645 w 1099527"/>
              <a:gd name="connsiteY55" fmla="*/ 992938 h 2563686"/>
              <a:gd name="connsiteX56" fmla="*/ 1043426 w 1099527"/>
              <a:gd name="connsiteY56" fmla="*/ 959279 h 2563686"/>
              <a:gd name="connsiteX57" fmla="*/ 1020986 w 1099527"/>
              <a:gd name="connsiteY57" fmla="*/ 925620 h 2563686"/>
              <a:gd name="connsiteX58" fmla="*/ 1009767 w 1099527"/>
              <a:gd name="connsiteY58" fmla="*/ 908790 h 2563686"/>
              <a:gd name="connsiteX59" fmla="*/ 1004157 w 1099527"/>
              <a:gd name="connsiteY59" fmla="*/ 891961 h 2563686"/>
              <a:gd name="connsiteX60" fmla="*/ 976108 w 1099527"/>
              <a:gd name="connsiteY60" fmla="*/ 841473 h 2563686"/>
              <a:gd name="connsiteX61" fmla="*/ 964888 w 1099527"/>
              <a:gd name="connsiteY61" fmla="*/ 785374 h 2563686"/>
              <a:gd name="connsiteX62" fmla="*/ 942449 w 1099527"/>
              <a:gd name="connsiteY62" fmla="*/ 751716 h 2563686"/>
              <a:gd name="connsiteX63" fmla="*/ 931229 w 1099527"/>
              <a:gd name="connsiteY63" fmla="*/ 734886 h 2563686"/>
              <a:gd name="connsiteX64" fmla="*/ 920010 w 1099527"/>
              <a:gd name="connsiteY64" fmla="*/ 718057 h 2563686"/>
              <a:gd name="connsiteX65" fmla="*/ 908790 w 1099527"/>
              <a:gd name="connsiteY65" fmla="*/ 695617 h 2563686"/>
              <a:gd name="connsiteX66" fmla="*/ 886351 w 1099527"/>
              <a:gd name="connsiteY66" fmla="*/ 661959 h 2563686"/>
              <a:gd name="connsiteX67" fmla="*/ 852692 w 1099527"/>
              <a:gd name="connsiteY67" fmla="*/ 639519 h 2563686"/>
              <a:gd name="connsiteX68" fmla="*/ 824643 w 1099527"/>
              <a:gd name="connsiteY68" fmla="*/ 611470 h 2563686"/>
              <a:gd name="connsiteX69" fmla="*/ 796594 w 1099527"/>
              <a:gd name="connsiteY69" fmla="*/ 583421 h 2563686"/>
              <a:gd name="connsiteX70" fmla="*/ 762935 w 1099527"/>
              <a:gd name="connsiteY70" fmla="*/ 572201 h 2563686"/>
              <a:gd name="connsiteX71" fmla="*/ 746105 w 1099527"/>
              <a:gd name="connsiteY71" fmla="*/ 566592 h 2563686"/>
              <a:gd name="connsiteX72" fmla="*/ 695617 w 1099527"/>
              <a:gd name="connsiteY72" fmla="*/ 555372 h 2563686"/>
              <a:gd name="connsiteX73" fmla="*/ 678788 w 1099527"/>
              <a:gd name="connsiteY73" fmla="*/ 544152 h 2563686"/>
              <a:gd name="connsiteX74" fmla="*/ 656348 w 1099527"/>
              <a:gd name="connsiteY74" fmla="*/ 538543 h 2563686"/>
              <a:gd name="connsiteX75" fmla="*/ 650739 w 1099527"/>
              <a:gd name="connsiteY75" fmla="*/ 521713 h 2563686"/>
              <a:gd name="connsiteX76" fmla="*/ 628299 w 1099527"/>
              <a:gd name="connsiteY76" fmla="*/ 488054 h 2563686"/>
              <a:gd name="connsiteX77" fmla="*/ 617080 w 1099527"/>
              <a:gd name="connsiteY77" fmla="*/ 437566 h 2563686"/>
              <a:gd name="connsiteX78" fmla="*/ 628299 w 1099527"/>
              <a:gd name="connsiteY78" fmla="*/ 353419 h 2563686"/>
              <a:gd name="connsiteX79" fmla="*/ 639519 w 1099527"/>
              <a:gd name="connsiteY79" fmla="*/ 274881 h 2563686"/>
              <a:gd name="connsiteX80" fmla="*/ 645129 w 1099527"/>
              <a:gd name="connsiteY80" fmla="*/ 258052 h 2563686"/>
              <a:gd name="connsiteX81" fmla="*/ 656348 w 1099527"/>
              <a:gd name="connsiteY81" fmla="*/ 241222 h 2563686"/>
              <a:gd name="connsiteX82" fmla="*/ 661958 w 1099527"/>
              <a:gd name="connsiteY82" fmla="*/ 218783 h 2563686"/>
              <a:gd name="connsiteX83" fmla="*/ 661958 w 1099527"/>
              <a:gd name="connsiteY83" fmla="*/ 33659 h 2563686"/>
              <a:gd name="connsiteX84" fmla="*/ 650739 w 1099527"/>
              <a:gd name="connsiteY84" fmla="*/ 16830 h 2563686"/>
              <a:gd name="connsiteX85" fmla="*/ 645129 w 1099527"/>
              <a:gd name="connsiteY85" fmla="*/ 0 h 2563686"/>
              <a:gd name="connsiteX86" fmla="*/ 572201 w 1099527"/>
              <a:gd name="connsiteY86" fmla="*/ 5610 h 2563686"/>
              <a:gd name="connsiteX87" fmla="*/ 538542 w 1099527"/>
              <a:gd name="connsiteY87" fmla="*/ 16830 h 2563686"/>
              <a:gd name="connsiteX88" fmla="*/ 516103 w 1099527"/>
              <a:gd name="connsiteY88" fmla="*/ 50489 h 2563686"/>
              <a:gd name="connsiteX89" fmla="*/ 504883 w 1099527"/>
              <a:gd name="connsiteY89" fmla="*/ 78538 h 2563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099527" h="2563686">
                <a:moveTo>
                  <a:pt x="0" y="2563686"/>
                </a:moveTo>
                <a:cubicBezTo>
                  <a:pt x="5336" y="2537008"/>
                  <a:pt x="8238" y="2525194"/>
                  <a:pt x="11220" y="2496368"/>
                </a:cubicBezTo>
                <a:cubicBezTo>
                  <a:pt x="15470" y="2455279"/>
                  <a:pt x="16597" y="2413845"/>
                  <a:pt x="22439" y="2372952"/>
                </a:cubicBezTo>
                <a:cubicBezTo>
                  <a:pt x="24309" y="2359863"/>
                  <a:pt x="23138" y="2345961"/>
                  <a:pt x="28049" y="2333684"/>
                </a:cubicBezTo>
                <a:cubicBezTo>
                  <a:pt x="30995" y="2326318"/>
                  <a:pt x="40007" y="2323116"/>
                  <a:pt x="44878" y="2316854"/>
                </a:cubicBezTo>
                <a:cubicBezTo>
                  <a:pt x="44890" y="2316839"/>
                  <a:pt x="72922" y="2274789"/>
                  <a:pt x="78537" y="2266366"/>
                </a:cubicBezTo>
                <a:cubicBezTo>
                  <a:pt x="82277" y="2260756"/>
                  <a:pt x="84147" y="2253276"/>
                  <a:pt x="89757" y="2249536"/>
                </a:cubicBezTo>
                <a:lnTo>
                  <a:pt x="106586" y="2238317"/>
                </a:lnTo>
                <a:cubicBezTo>
                  <a:pt x="116460" y="2208694"/>
                  <a:pt x="108915" y="2226409"/>
                  <a:pt x="134636" y="2187828"/>
                </a:cubicBezTo>
                <a:cubicBezTo>
                  <a:pt x="138376" y="2182218"/>
                  <a:pt x="143723" y="2177395"/>
                  <a:pt x="145855" y="2170999"/>
                </a:cubicBezTo>
                <a:cubicBezTo>
                  <a:pt x="154008" y="2146540"/>
                  <a:pt x="153479" y="2138290"/>
                  <a:pt x="168294" y="2120511"/>
                </a:cubicBezTo>
                <a:cubicBezTo>
                  <a:pt x="180877" y="2105412"/>
                  <a:pt x="188384" y="2104760"/>
                  <a:pt x="196343" y="2086852"/>
                </a:cubicBezTo>
                <a:cubicBezTo>
                  <a:pt x="201146" y="2076045"/>
                  <a:pt x="203823" y="2064413"/>
                  <a:pt x="207563" y="2053193"/>
                </a:cubicBezTo>
                <a:lnTo>
                  <a:pt x="230002" y="1985875"/>
                </a:lnTo>
                <a:lnTo>
                  <a:pt x="235612" y="1969046"/>
                </a:lnTo>
                <a:lnTo>
                  <a:pt x="241222" y="1952216"/>
                </a:lnTo>
                <a:cubicBezTo>
                  <a:pt x="243092" y="1937257"/>
                  <a:pt x="245467" y="1922352"/>
                  <a:pt x="246832" y="1907338"/>
                </a:cubicBezTo>
                <a:cubicBezTo>
                  <a:pt x="249208" y="1881200"/>
                  <a:pt x="249376" y="1854866"/>
                  <a:pt x="252442" y="1828800"/>
                </a:cubicBezTo>
                <a:cubicBezTo>
                  <a:pt x="253133" y="1822927"/>
                  <a:pt x="254357" y="1816588"/>
                  <a:pt x="258051" y="1811971"/>
                </a:cubicBezTo>
                <a:cubicBezTo>
                  <a:pt x="262263" y="1806706"/>
                  <a:pt x="269271" y="1804491"/>
                  <a:pt x="274881" y="1800751"/>
                </a:cubicBezTo>
                <a:cubicBezTo>
                  <a:pt x="281863" y="1790278"/>
                  <a:pt x="291499" y="1773443"/>
                  <a:pt x="302930" y="1767092"/>
                </a:cubicBezTo>
                <a:cubicBezTo>
                  <a:pt x="313268" y="1761349"/>
                  <a:pt x="325369" y="1759613"/>
                  <a:pt x="336589" y="1755873"/>
                </a:cubicBezTo>
                <a:cubicBezTo>
                  <a:pt x="342199" y="1754003"/>
                  <a:pt x="348498" y="1753543"/>
                  <a:pt x="353418" y="1750263"/>
                </a:cubicBezTo>
                <a:cubicBezTo>
                  <a:pt x="359028" y="1746523"/>
                  <a:pt x="364217" y="1742058"/>
                  <a:pt x="370248" y="1739043"/>
                </a:cubicBezTo>
                <a:cubicBezTo>
                  <a:pt x="375537" y="1736398"/>
                  <a:pt x="381315" y="1734763"/>
                  <a:pt x="387077" y="1733433"/>
                </a:cubicBezTo>
                <a:cubicBezTo>
                  <a:pt x="405658" y="1729145"/>
                  <a:pt x="425084" y="1728244"/>
                  <a:pt x="443175" y="1722214"/>
                </a:cubicBezTo>
                <a:cubicBezTo>
                  <a:pt x="469051" y="1713589"/>
                  <a:pt x="454206" y="1717764"/>
                  <a:pt x="488054" y="1710994"/>
                </a:cubicBezTo>
                <a:cubicBezTo>
                  <a:pt x="491794" y="1699774"/>
                  <a:pt x="490911" y="1685698"/>
                  <a:pt x="499274" y="1677335"/>
                </a:cubicBezTo>
                <a:lnTo>
                  <a:pt x="532932" y="1643676"/>
                </a:lnTo>
                <a:cubicBezTo>
                  <a:pt x="537699" y="1638908"/>
                  <a:pt x="544582" y="1636773"/>
                  <a:pt x="549762" y="1632457"/>
                </a:cubicBezTo>
                <a:cubicBezTo>
                  <a:pt x="564218" y="1620411"/>
                  <a:pt x="580229" y="1595691"/>
                  <a:pt x="600250" y="1593188"/>
                </a:cubicBezTo>
                <a:lnTo>
                  <a:pt x="645129" y="1587578"/>
                </a:lnTo>
                <a:cubicBezTo>
                  <a:pt x="648869" y="1581968"/>
                  <a:pt x="651581" y="1575516"/>
                  <a:pt x="656348" y="1570749"/>
                </a:cubicBezTo>
                <a:cubicBezTo>
                  <a:pt x="667223" y="1559874"/>
                  <a:pt x="676319" y="1558482"/>
                  <a:pt x="690007" y="1553919"/>
                </a:cubicBezTo>
                <a:cubicBezTo>
                  <a:pt x="693747" y="1548309"/>
                  <a:pt x="695510" y="1540663"/>
                  <a:pt x="701227" y="1537090"/>
                </a:cubicBezTo>
                <a:cubicBezTo>
                  <a:pt x="711256" y="1530822"/>
                  <a:pt x="723666" y="1529610"/>
                  <a:pt x="734886" y="1525870"/>
                </a:cubicBezTo>
                <a:cubicBezTo>
                  <a:pt x="740496" y="1524000"/>
                  <a:pt x="746795" y="1523540"/>
                  <a:pt x="751715" y="1520260"/>
                </a:cubicBezTo>
                <a:lnTo>
                  <a:pt x="785374" y="1497821"/>
                </a:lnTo>
                <a:cubicBezTo>
                  <a:pt x="789114" y="1492211"/>
                  <a:pt x="791520" y="1485432"/>
                  <a:pt x="796594" y="1480992"/>
                </a:cubicBezTo>
                <a:cubicBezTo>
                  <a:pt x="826099" y="1455176"/>
                  <a:pt x="827046" y="1467484"/>
                  <a:pt x="847082" y="1441723"/>
                </a:cubicBezTo>
                <a:cubicBezTo>
                  <a:pt x="855361" y="1431079"/>
                  <a:pt x="859986" y="1417599"/>
                  <a:pt x="869521" y="1408064"/>
                </a:cubicBezTo>
                <a:cubicBezTo>
                  <a:pt x="875131" y="1402454"/>
                  <a:pt x="881272" y="1397330"/>
                  <a:pt x="886351" y="1391235"/>
                </a:cubicBezTo>
                <a:cubicBezTo>
                  <a:pt x="890667" y="1386055"/>
                  <a:pt x="892496" y="1378845"/>
                  <a:pt x="897570" y="1374405"/>
                </a:cubicBezTo>
                <a:cubicBezTo>
                  <a:pt x="921310" y="1353632"/>
                  <a:pt x="924945" y="1354061"/>
                  <a:pt x="948059" y="1346356"/>
                </a:cubicBezTo>
                <a:cubicBezTo>
                  <a:pt x="959279" y="1338876"/>
                  <a:pt x="972183" y="1333452"/>
                  <a:pt x="981718" y="1323917"/>
                </a:cubicBezTo>
                <a:cubicBezTo>
                  <a:pt x="1003314" y="1302319"/>
                  <a:pt x="991946" y="1311487"/>
                  <a:pt x="1015377" y="1295868"/>
                </a:cubicBezTo>
                <a:cubicBezTo>
                  <a:pt x="1022857" y="1284648"/>
                  <a:pt x="1033552" y="1275001"/>
                  <a:pt x="1037816" y="1262209"/>
                </a:cubicBezTo>
                <a:cubicBezTo>
                  <a:pt x="1039686" y="1256599"/>
                  <a:pt x="1039732" y="1249997"/>
                  <a:pt x="1043426" y="1245379"/>
                </a:cubicBezTo>
                <a:cubicBezTo>
                  <a:pt x="1047638" y="1240114"/>
                  <a:pt x="1054645" y="1237900"/>
                  <a:pt x="1060255" y="1234160"/>
                </a:cubicBezTo>
                <a:lnTo>
                  <a:pt x="1071475" y="1200501"/>
                </a:lnTo>
                <a:cubicBezTo>
                  <a:pt x="1073345" y="1194891"/>
                  <a:pt x="1073805" y="1188591"/>
                  <a:pt x="1077085" y="1183671"/>
                </a:cubicBezTo>
                <a:cubicBezTo>
                  <a:pt x="1091584" y="1161922"/>
                  <a:pt x="1086172" y="1173238"/>
                  <a:pt x="1093914" y="1150013"/>
                </a:cubicBezTo>
                <a:cubicBezTo>
                  <a:pt x="1097305" y="1109327"/>
                  <a:pt x="1104641" y="1077148"/>
                  <a:pt x="1093914" y="1037816"/>
                </a:cubicBezTo>
                <a:cubicBezTo>
                  <a:pt x="1092140" y="1031311"/>
                  <a:pt x="1087461" y="1025754"/>
                  <a:pt x="1082694" y="1020987"/>
                </a:cubicBezTo>
                <a:cubicBezTo>
                  <a:pt x="1077927" y="1016220"/>
                  <a:pt x="1071475" y="1013507"/>
                  <a:pt x="1065865" y="1009767"/>
                </a:cubicBezTo>
                <a:cubicBezTo>
                  <a:pt x="1062125" y="1004157"/>
                  <a:pt x="1057383" y="999099"/>
                  <a:pt x="1054645" y="992938"/>
                </a:cubicBezTo>
                <a:cubicBezTo>
                  <a:pt x="1049842" y="982131"/>
                  <a:pt x="1049986" y="969119"/>
                  <a:pt x="1043426" y="959279"/>
                </a:cubicBezTo>
                <a:lnTo>
                  <a:pt x="1020986" y="925620"/>
                </a:lnTo>
                <a:cubicBezTo>
                  <a:pt x="1017246" y="920010"/>
                  <a:pt x="1011899" y="915186"/>
                  <a:pt x="1009767" y="908790"/>
                </a:cubicBezTo>
                <a:cubicBezTo>
                  <a:pt x="1007897" y="903180"/>
                  <a:pt x="1007029" y="897130"/>
                  <a:pt x="1004157" y="891961"/>
                </a:cubicBezTo>
                <a:cubicBezTo>
                  <a:pt x="972008" y="834093"/>
                  <a:pt x="988802" y="879553"/>
                  <a:pt x="976108" y="841473"/>
                </a:cubicBezTo>
                <a:cubicBezTo>
                  <a:pt x="974714" y="831717"/>
                  <a:pt x="972420" y="798931"/>
                  <a:pt x="964888" y="785374"/>
                </a:cubicBezTo>
                <a:cubicBezTo>
                  <a:pt x="958340" y="773587"/>
                  <a:pt x="949929" y="762935"/>
                  <a:pt x="942449" y="751716"/>
                </a:cubicBezTo>
                <a:lnTo>
                  <a:pt x="931229" y="734886"/>
                </a:lnTo>
                <a:cubicBezTo>
                  <a:pt x="927489" y="729276"/>
                  <a:pt x="923025" y="724087"/>
                  <a:pt x="920010" y="718057"/>
                </a:cubicBezTo>
                <a:cubicBezTo>
                  <a:pt x="916270" y="710577"/>
                  <a:pt x="913093" y="702788"/>
                  <a:pt x="908790" y="695617"/>
                </a:cubicBezTo>
                <a:cubicBezTo>
                  <a:pt x="901852" y="684055"/>
                  <a:pt x="897570" y="669439"/>
                  <a:pt x="886351" y="661959"/>
                </a:cubicBezTo>
                <a:lnTo>
                  <a:pt x="852692" y="639519"/>
                </a:lnTo>
                <a:cubicBezTo>
                  <a:pt x="822772" y="594642"/>
                  <a:pt x="862042" y="648869"/>
                  <a:pt x="824643" y="611470"/>
                </a:cubicBezTo>
                <a:cubicBezTo>
                  <a:pt x="805198" y="592025"/>
                  <a:pt x="823518" y="595388"/>
                  <a:pt x="796594" y="583421"/>
                </a:cubicBezTo>
                <a:cubicBezTo>
                  <a:pt x="785787" y="578618"/>
                  <a:pt x="774155" y="575941"/>
                  <a:pt x="762935" y="572201"/>
                </a:cubicBezTo>
                <a:cubicBezTo>
                  <a:pt x="757325" y="570331"/>
                  <a:pt x="751904" y="567752"/>
                  <a:pt x="746105" y="566592"/>
                </a:cubicBezTo>
                <a:cubicBezTo>
                  <a:pt x="710496" y="559470"/>
                  <a:pt x="727306" y="563295"/>
                  <a:pt x="695617" y="555372"/>
                </a:cubicBezTo>
                <a:cubicBezTo>
                  <a:pt x="690007" y="551632"/>
                  <a:pt x="684985" y="546808"/>
                  <a:pt x="678788" y="544152"/>
                </a:cubicBezTo>
                <a:cubicBezTo>
                  <a:pt x="671701" y="541115"/>
                  <a:pt x="662369" y="543359"/>
                  <a:pt x="656348" y="538543"/>
                </a:cubicBezTo>
                <a:cubicBezTo>
                  <a:pt x="651730" y="534849"/>
                  <a:pt x="653611" y="526882"/>
                  <a:pt x="650739" y="521713"/>
                </a:cubicBezTo>
                <a:cubicBezTo>
                  <a:pt x="644190" y="509925"/>
                  <a:pt x="628299" y="488054"/>
                  <a:pt x="628299" y="488054"/>
                </a:cubicBezTo>
                <a:cubicBezTo>
                  <a:pt x="626137" y="479403"/>
                  <a:pt x="617080" y="444683"/>
                  <a:pt x="617080" y="437566"/>
                </a:cubicBezTo>
                <a:cubicBezTo>
                  <a:pt x="617080" y="381264"/>
                  <a:pt x="622333" y="395186"/>
                  <a:pt x="628299" y="353419"/>
                </a:cubicBezTo>
                <a:cubicBezTo>
                  <a:pt x="634116" y="312699"/>
                  <a:pt x="631064" y="308698"/>
                  <a:pt x="639519" y="274881"/>
                </a:cubicBezTo>
                <a:cubicBezTo>
                  <a:pt x="640953" y="269144"/>
                  <a:pt x="642485" y="263341"/>
                  <a:pt x="645129" y="258052"/>
                </a:cubicBezTo>
                <a:cubicBezTo>
                  <a:pt x="648144" y="252022"/>
                  <a:pt x="652608" y="246832"/>
                  <a:pt x="656348" y="241222"/>
                </a:cubicBezTo>
                <a:cubicBezTo>
                  <a:pt x="658218" y="233742"/>
                  <a:pt x="660939" y="226425"/>
                  <a:pt x="661958" y="218783"/>
                </a:cubicBezTo>
                <a:cubicBezTo>
                  <a:pt x="670526" y="154523"/>
                  <a:pt x="670042" y="101024"/>
                  <a:pt x="661958" y="33659"/>
                </a:cubicBezTo>
                <a:cubicBezTo>
                  <a:pt x="661155" y="26965"/>
                  <a:pt x="653754" y="22860"/>
                  <a:pt x="650739" y="16830"/>
                </a:cubicBezTo>
                <a:cubicBezTo>
                  <a:pt x="648094" y="11541"/>
                  <a:pt x="646999" y="5610"/>
                  <a:pt x="645129" y="0"/>
                </a:cubicBezTo>
                <a:cubicBezTo>
                  <a:pt x="620820" y="1870"/>
                  <a:pt x="596284" y="1807"/>
                  <a:pt x="572201" y="5610"/>
                </a:cubicBezTo>
                <a:cubicBezTo>
                  <a:pt x="560519" y="7455"/>
                  <a:pt x="538542" y="16830"/>
                  <a:pt x="538542" y="16830"/>
                </a:cubicBezTo>
                <a:cubicBezTo>
                  <a:pt x="531062" y="28050"/>
                  <a:pt x="520367" y="37697"/>
                  <a:pt x="516103" y="50489"/>
                </a:cubicBezTo>
                <a:cubicBezTo>
                  <a:pt x="509171" y="71285"/>
                  <a:pt x="513137" y="62029"/>
                  <a:pt x="504883" y="78538"/>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956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nodeType="clickEffect">
                                  <p:stCondLst>
                                    <p:cond delay="0"/>
                                  </p:stCondLst>
                                  <p:childTnLst>
                                    <p:anim calcmode="lin" valueType="num">
                                      <p:cBhvr>
                                        <p:cTn id="11" dur="500"/>
                                        <p:tgtEl>
                                          <p:spTgt spid="9"/>
                                        </p:tgtEl>
                                        <p:attrNameLst>
                                          <p:attrName>ppt_w</p:attrName>
                                        </p:attrNameLst>
                                      </p:cBhvr>
                                      <p:tavLst>
                                        <p:tav tm="0">
                                          <p:val>
                                            <p:strVal val="ppt_w"/>
                                          </p:val>
                                        </p:tav>
                                        <p:tav tm="100000">
                                          <p:val>
                                            <p:fltVal val="0"/>
                                          </p:val>
                                        </p:tav>
                                      </p:tavLst>
                                    </p:anim>
                                    <p:anim calcmode="lin" valueType="num">
                                      <p:cBhvr>
                                        <p:cTn id="12" dur="500"/>
                                        <p:tgtEl>
                                          <p:spTgt spid="9"/>
                                        </p:tgtEl>
                                        <p:attrNameLst>
                                          <p:attrName>ppt_h</p:attrName>
                                        </p:attrNameLst>
                                      </p:cBhvr>
                                      <p:tavLst>
                                        <p:tav tm="0">
                                          <p:val>
                                            <p:strVal val="ppt_h"/>
                                          </p:val>
                                        </p:tav>
                                        <p:tav tm="100000">
                                          <p:val>
                                            <p:fltVal val="0"/>
                                          </p:val>
                                        </p:tav>
                                      </p:tavLst>
                                    </p:anim>
                                    <p:animEffect transition="out" filter="fade">
                                      <p:cBhvr>
                                        <p:cTn id="13" dur="500"/>
                                        <p:tgtEl>
                                          <p:spTgt spid="9"/>
                                        </p:tgtEl>
                                      </p:cBhvr>
                                    </p:animEffect>
                                    <p:set>
                                      <p:cBhvr>
                                        <p:cTn id="14" dur="1" fill="hold">
                                          <p:stCondLst>
                                            <p:cond delay="499"/>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1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up)">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down)">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Apollos: Bold and Humble</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b="1" dirty="0" smtClean="0"/>
              <a:t>Acts 18:24</a:t>
            </a:r>
            <a:r>
              <a:rPr lang="en-US" dirty="0" smtClean="0"/>
              <a:t>  Apollos, a Jew who knew the Old Testament and understood some things about the promised Messiah.</a:t>
            </a:r>
          </a:p>
          <a:p>
            <a:pPr marL="182880" indent="0">
              <a:lnSpc>
                <a:spcPct val="100000"/>
              </a:lnSpc>
              <a:spcBef>
                <a:spcPts val="600"/>
              </a:spcBef>
              <a:spcAft>
                <a:spcPts val="1200"/>
              </a:spcAft>
              <a:buNone/>
            </a:pPr>
            <a:r>
              <a:rPr lang="en-US" b="1" dirty="0"/>
              <a:t>Acts </a:t>
            </a:r>
            <a:r>
              <a:rPr lang="en-US" b="1" dirty="0" smtClean="0"/>
              <a:t>18:25</a:t>
            </a:r>
            <a:r>
              <a:rPr lang="en-US" dirty="0" smtClean="0"/>
              <a:t>  “the way of the Lord” is often used in the Old Testament to describe truth from God (e.g. Gen 18:19).</a:t>
            </a:r>
          </a:p>
          <a:p>
            <a:pPr marL="182880" indent="0">
              <a:lnSpc>
                <a:spcPct val="100000"/>
              </a:lnSpc>
              <a:spcBef>
                <a:spcPts val="600"/>
              </a:spcBef>
              <a:spcAft>
                <a:spcPts val="1200"/>
              </a:spcAft>
              <a:buNone/>
            </a:pPr>
            <a:r>
              <a:rPr lang="en-US" dirty="0" smtClean="0"/>
              <a:t>His faith was based on God’s promises and John the Baptist’s message of repentance and the coming Messiah</a:t>
            </a:r>
          </a:p>
          <a:p>
            <a:pPr marL="182880" indent="0">
              <a:lnSpc>
                <a:spcPct val="100000"/>
              </a:lnSpc>
              <a:spcBef>
                <a:spcPts val="600"/>
              </a:spcBef>
              <a:spcAft>
                <a:spcPts val="1200"/>
              </a:spcAft>
              <a:buNone/>
            </a:pPr>
            <a:r>
              <a:rPr lang="en-US" b="1" dirty="0"/>
              <a:t>Acts </a:t>
            </a:r>
            <a:r>
              <a:rPr lang="en-US" b="1" dirty="0" smtClean="0"/>
              <a:t>18:26</a:t>
            </a:r>
            <a:r>
              <a:rPr lang="en-US" dirty="0" smtClean="0"/>
              <a:t>  Apollos was humble, willing to be taught by a tentmaker and his wife.</a:t>
            </a:r>
          </a:p>
          <a:p>
            <a:pPr marL="182880" indent="0">
              <a:lnSpc>
                <a:spcPct val="100000"/>
              </a:lnSpc>
              <a:spcBef>
                <a:spcPts val="600"/>
              </a:spcBef>
              <a:spcAft>
                <a:spcPts val="1200"/>
              </a:spcAft>
              <a:buNone/>
            </a:pPr>
            <a:r>
              <a:rPr lang="en-US" b="1" dirty="0"/>
              <a:t>Acts </a:t>
            </a:r>
            <a:r>
              <a:rPr lang="en-US" b="1" dirty="0" smtClean="0"/>
              <a:t>18:27,28</a:t>
            </a:r>
            <a:r>
              <a:rPr lang="en-US" dirty="0" smtClean="0"/>
              <a:t>  Apollos traveled back to the capital of Achaia (Corinth) and powerfully served the church there.</a:t>
            </a:r>
          </a:p>
        </p:txBody>
      </p:sp>
    </p:spTree>
    <p:extLst>
      <p:ext uri="{BB962C8B-B14F-4D97-AF65-F5344CB8AC3E}">
        <p14:creationId xmlns:p14="http://schemas.microsoft.com/office/powerpoint/2010/main" val="86442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282222" y="1081790"/>
            <a:ext cx="8534400" cy="5507418"/>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Don’t let fear and weakness stop you from trusting God to speak through you.</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Look for opportunities to share the good news, asking God to lead you to people hungry for truth.</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Keep serving God, always sensitive to where and when He guides you</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If God can use a tentmaker and his wife, He can use all of us.</a:t>
            </a: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0296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Oval 5"/>
          <p:cNvSpPr/>
          <p:nvPr/>
        </p:nvSpPr>
        <p:spPr>
          <a:xfrm>
            <a:off x="5734755" y="2449690"/>
            <a:ext cx="598311" cy="248355"/>
          </a:xfrm>
          <a:prstGeom prst="ellipse">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978400" y="1264356"/>
            <a:ext cx="1354667" cy="1253066"/>
          </a:xfrm>
          <a:custGeom>
            <a:avLst/>
            <a:gdLst>
              <a:gd name="connsiteX0" fmla="*/ 1275644 w 1354667"/>
              <a:gd name="connsiteY0" fmla="*/ 1253066 h 1253066"/>
              <a:gd name="connsiteX1" fmla="*/ 1309511 w 1354667"/>
              <a:gd name="connsiteY1" fmla="*/ 1196622 h 1253066"/>
              <a:gd name="connsiteX2" fmla="*/ 1320800 w 1354667"/>
              <a:gd name="connsiteY2" fmla="*/ 1162755 h 1253066"/>
              <a:gd name="connsiteX3" fmla="*/ 1354667 w 1354667"/>
              <a:gd name="connsiteY3" fmla="*/ 1095022 h 1253066"/>
              <a:gd name="connsiteX4" fmla="*/ 1286933 w 1354667"/>
              <a:gd name="connsiteY4" fmla="*/ 1049866 h 1253066"/>
              <a:gd name="connsiteX5" fmla="*/ 1253067 w 1354667"/>
              <a:gd name="connsiteY5" fmla="*/ 1027288 h 1253066"/>
              <a:gd name="connsiteX6" fmla="*/ 1219200 w 1354667"/>
              <a:gd name="connsiteY6" fmla="*/ 1016000 h 1253066"/>
              <a:gd name="connsiteX7" fmla="*/ 1061156 w 1354667"/>
              <a:gd name="connsiteY7" fmla="*/ 1038577 h 1253066"/>
              <a:gd name="connsiteX8" fmla="*/ 1027289 w 1354667"/>
              <a:gd name="connsiteY8" fmla="*/ 1061155 h 1253066"/>
              <a:gd name="connsiteX9" fmla="*/ 869244 w 1354667"/>
              <a:gd name="connsiteY9" fmla="*/ 1049866 h 1253066"/>
              <a:gd name="connsiteX10" fmla="*/ 835378 w 1354667"/>
              <a:gd name="connsiteY10" fmla="*/ 1027288 h 1253066"/>
              <a:gd name="connsiteX11" fmla="*/ 801511 w 1354667"/>
              <a:gd name="connsiteY11" fmla="*/ 1016000 h 1253066"/>
              <a:gd name="connsiteX12" fmla="*/ 767644 w 1354667"/>
              <a:gd name="connsiteY12" fmla="*/ 993422 h 1253066"/>
              <a:gd name="connsiteX13" fmla="*/ 722489 w 1354667"/>
              <a:gd name="connsiteY13" fmla="*/ 936977 h 1253066"/>
              <a:gd name="connsiteX14" fmla="*/ 699911 w 1354667"/>
              <a:gd name="connsiteY14" fmla="*/ 903111 h 1253066"/>
              <a:gd name="connsiteX15" fmla="*/ 666044 w 1354667"/>
              <a:gd name="connsiteY15" fmla="*/ 880533 h 1253066"/>
              <a:gd name="connsiteX16" fmla="*/ 632178 w 1354667"/>
              <a:gd name="connsiteY16" fmla="*/ 846666 h 1253066"/>
              <a:gd name="connsiteX17" fmla="*/ 654756 w 1354667"/>
              <a:gd name="connsiteY17" fmla="*/ 812800 h 1253066"/>
              <a:gd name="connsiteX18" fmla="*/ 654756 w 1354667"/>
              <a:gd name="connsiteY18" fmla="*/ 677333 h 1253066"/>
              <a:gd name="connsiteX19" fmla="*/ 620889 w 1354667"/>
              <a:gd name="connsiteY19" fmla="*/ 654755 h 1253066"/>
              <a:gd name="connsiteX20" fmla="*/ 598311 w 1354667"/>
              <a:gd name="connsiteY20" fmla="*/ 620888 h 1253066"/>
              <a:gd name="connsiteX21" fmla="*/ 530578 w 1354667"/>
              <a:gd name="connsiteY21" fmla="*/ 598311 h 1253066"/>
              <a:gd name="connsiteX22" fmla="*/ 496711 w 1354667"/>
              <a:gd name="connsiteY22" fmla="*/ 587022 h 1253066"/>
              <a:gd name="connsiteX23" fmla="*/ 462844 w 1354667"/>
              <a:gd name="connsiteY23" fmla="*/ 575733 h 1253066"/>
              <a:gd name="connsiteX24" fmla="*/ 417689 w 1354667"/>
              <a:gd name="connsiteY24" fmla="*/ 564444 h 1253066"/>
              <a:gd name="connsiteX25" fmla="*/ 349956 w 1354667"/>
              <a:gd name="connsiteY25" fmla="*/ 541866 h 1253066"/>
              <a:gd name="connsiteX26" fmla="*/ 282222 w 1354667"/>
              <a:gd name="connsiteY26" fmla="*/ 508000 h 1253066"/>
              <a:gd name="connsiteX27" fmla="*/ 180622 w 1354667"/>
              <a:gd name="connsiteY27" fmla="*/ 451555 h 1253066"/>
              <a:gd name="connsiteX28" fmla="*/ 146756 w 1354667"/>
              <a:gd name="connsiteY28" fmla="*/ 417688 h 1253066"/>
              <a:gd name="connsiteX29" fmla="*/ 124178 w 1354667"/>
              <a:gd name="connsiteY29" fmla="*/ 383822 h 1253066"/>
              <a:gd name="connsiteX30" fmla="*/ 90311 w 1354667"/>
              <a:gd name="connsiteY30" fmla="*/ 361244 h 1253066"/>
              <a:gd name="connsiteX31" fmla="*/ 67733 w 1354667"/>
              <a:gd name="connsiteY31" fmla="*/ 327377 h 1253066"/>
              <a:gd name="connsiteX32" fmla="*/ 45156 w 1354667"/>
              <a:gd name="connsiteY32" fmla="*/ 248355 h 1253066"/>
              <a:gd name="connsiteX33" fmla="*/ 22578 w 1354667"/>
              <a:gd name="connsiteY33" fmla="*/ 180622 h 1253066"/>
              <a:gd name="connsiteX34" fmla="*/ 11289 w 1354667"/>
              <a:gd name="connsiteY34" fmla="*/ 146755 h 1253066"/>
              <a:gd name="connsiteX35" fmla="*/ 0 w 1354667"/>
              <a:gd name="connsiteY35" fmla="*/ 112888 h 1253066"/>
              <a:gd name="connsiteX36" fmla="*/ 0 w 1354667"/>
              <a:gd name="connsiteY36" fmla="*/ 0 h 125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354667" h="1253066">
                <a:moveTo>
                  <a:pt x="1275644" y="1253066"/>
                </a:moveTo>
                <a:cubicBezTo>
                  <a:pt x="1286933" y="1234251"/>
                  <a:pt x="1299698" y="1216247"/>
                  <a:pt x="1309511" y="1196622"/>
                </a:cubicBezTo>
                <a:cubicBezTo>
                  <a:pt x="1314833" y="1185979"/>
                  <a:pt x="1315478" y="1173398"/>
                  <a:pt x="1320800" y="1162755"/>
                </a:cubicBezTo>
                <a:cubicBezTo>
                  <a:pt x="1364569" y="1075217"/>
                  <a:pt x="1326291" y="1180148"/>
                  <a:pt x="1354667" y="1095022"/>
                </a:cubicBezTo>
                <a:lnTo>
                  <a:pt x="1286933" y="1049866"/>
                </a:lnTo>
                <a:cubicBezTo>
                  <a:pt x="1275644" y="1042340"/>
                  <a:pt x="1265938" y="1031578"/>
                  <a:pt x="1253067" y="1027288"/>
                </a:cubicBezTo>
                <a:lnTo>
                  <a:pt x="1219200" y="1016000"/>
                </a:lnTo>
                <a:cubicBezTo>
                  <a:pt x="1187470" y="1018884"/>
                  <a:pt x="1104592" y="1016858"/>
                  <a:pt x="1061156" y="1038577"/>
                </a:cubicBezTo>
                <a:cubicBezTo>
                  <a:pt x="1049021" y="1044645"/>
                  <a:pt x="1038578" y="1053629"/>
                  <a:pt x="1027289" y="1061155"/>
                </a:cubicBezTo>
                <a:cubicBezTo>
                  <a:pt x="974607" y="1057392"/>
                  <a:pt x="921256" y="1059045"/>
                  <a:pt x="869244" y="1049866"/>
                </a:cubicBezTo>
                <a:cubicBezTo>
                  <a:pt x="855883" y="1047508"/>
                  <a:pt x="847513" y="1033355"/>
                  <a:pt x="835378" y="1027288"/>
                </a:cubicBezTo>
                <a:cubicBezTo>
                  <a:pt x="824735" y="1021966"/>
                  <a:pt x="812800" y="1019763"/>
                  <a:pt x="801511" y="1016000"/>
                </a:cubicBezTo>
                <a:cubicBezTo>
                  <a:pt x="790222" y="1008474"/>
                  <a:pt x="776120" y="1004017"/>
                  <a:pt x="767644" y="993422"/>
                </a:cubicBezTo>
                <a:cubicBezTo>
                  <a:pt x="705327" y="915524"/>
                  <a:pt x="819548" y="1001683"/>
                  <a:pt x="722489" y="936977"/>
                </a:cubicBezTo>
                <a:cubicBezTo>
                  <a:pt x="714963" y="925688"/>
                  <a:pt x="709505" y="912705"/>
                  <a:pt x="699911" y="903111"/>
                </a:cubicBezTo>
                <a:cubicBezTo>
                  <a:pt x="690317" y="893517"/>
                  <a:pt x="676467" y="889219"/>
                  <a:pt x="666044" y="880533"/>
                </a:cubicBezTo>
                <a:cubicBezTo>
                  <a:pt x="653780" y="870312"/>
                  <a:pt x="643467" y="857955"/>
                  <a:pt x="632178" y="846666"/>
                </a:cubicBezTo>
                <a:cubicBezTo>
                  <a:pt x="639704" y="835377"/>
                  <a:pt x="648689" y="824935"/>
                  <a:pt x="654756" y="812800"/>
                </a:cubicBezTo>
                <a:cubicBezTo>
                  <a:pt x="675673" y="770965"/>
                  <a:pt x="670638" y="721008"/>
                  <a:pt x="654756" y="677333"/>
                </a:cubicBezTo>
                <a:cubicBezTo>
                  <a:pt x="650119" y="664582"/>
                  <a:pt x="632178" y="662281"/>
                  <a:pt x="620889" y="654755"/>
                </a:cubicBezTo>
                <a:cubicBezTo>
                  <a:pt x="613363" y="643466"/>
                  <a:pt x="609816" y="628079"/>
                  <a:pt x="598311" y="620888"/>
                </a:cubicBezTo>
                <a:cubicBezTo>
                  <a:pt x="578130" y="608275"/>
                  <a:pt x="553156" y="605837"/>
                  <a:pt x="530578" y="598311"/>
                </a:cubicBezTo>
                <a:lnTo>
                  <a:pt x="496711" y="587022"/>
                </a:lnTo>
                <a:cubicBezTo>
                  <a:pt x="485422" y="583259"/>
                  <a:pt x="474388" y="578619"/>
                  <a:pt x="462844" y="575733"/>
                </a:cubicBezTo>
                <a:cubicBezTo>
                  <a:pt x="447792" y="571970"/>
                  <a:pt x="432550" y="568902"/>
                  <a:pt x="417689" y="564444"/>
                </a:cubicBezTo>
                <a:cubicBezTo>
                  <a:pt x="394894" y="557605"/>
                  <a:pt x="369758" y="555067"/>
                  <a:pt x="349956" y="541866"/>
                </a:cubicBezTo>
                <a:cubicBezTo>
                  <a:pt x="306188" y="512687"/>
                  <a:pt x="328961" y="523578"/>
                  <a:pt x="282222" y="508000"/>
                </a:cubicBezTo>
                <a:cubicBezTo>
                  <a:pt x="204588" y="456243"/>
                  <a:pt x="240232" y="471425"/>
                  <a:pt x="180622" y="451555"/>
                </a:cubicBezTo>
                <a:cubicBezTo>
                  <a:pt x="169333" y="440266"/>
                  <a:pt x="156976" y="429953"/>
                  <a:pt x="146756" y="417688"/>
                </a:cubicBezTo>
                <a:cubicBezTo>
                  <a:pt x="138070" y="407265"/>
                  <a:pt x="133772" y="393416"/>
                  <a:pt x="124178" y="383822"/>
                </a:cubicBezTo>
                <a:cubicBezTo>
                  <a:pt x="114584" y="374228"/>
                  <a:pt x="101600" y="368770"/>
                  <a:pt x="90311" y="361244"/>
                </a:cubicBezTo>
                <a:cubicBezTo>
                  <a:pt x="82785" y="349955"/>
                  <a:pt x="73801" y="339512"/>
                  <a:pt x="67733" y="327377"/>
                </a:cubicBezTo>
                <a:cubicBezTo>
                  <a:pt x="58245" y="308402"/>
                  <a:pt x="50584" y="266448"/>
                  <a:pt x="45156" y="248355"/>
                </a:cubicBezTo>
                <a:cubicBezTo>
                  <a:pt x="38318" y="225560"/>
                  <a:pt x="30104" y="203200"/>
                  <a:pt x="22578" y="180622"/>
                </a:cubicBezTo>
                <a:lnTo>
                  <a:pt x="11289" y="146755"/>
                </a:lnTo>
                <a:cubicBezTo>
                  <a:pt x="7526" y="135466"/>
                  <a:pt x="0" y="124788"/>
                  <a:pt x="0" y="112888"/>
                </a:cubicBezTo>
                <a:lnTo>
                  <a:pt x="0" y="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1"/>
          <p:cNvSpPr/>
          <p:nvPr/>
        </p:nvSpPr>
        <p:spPr>
          <a:xfrm>
            <a:off x="2709333" y="914400"/>
            <a:ext cx="2280356" cy="361244"/>
          </a:xfrm>
          <a:custGeom>
            <a:avLst/>
            <a:gdLst>
              <a:gd name="connsiteX0" fmla="*/ 2280356 w 2280356"/>
              <a:gd name="connsiteY0" fmla="*/ 361244 h 361244"/>
              <a:gd name="connsiteX1" fmla="*/ 2212623 w 2280356"/>
              <a:gd name="connsiteY1" fmla="*/ 282222 h 361244"/>
              <a:gd name="connsiteX2" fmla="*/ 2190045 w 2280356"/>
              <a:gd name="connsiteY2" fmla="*/ 248356 h 361244"/>
              <a:gd name="connsiteX3" fmla="*/ 2122311 w 2280356"/>
              <a:gd name="connsiteY3" fmla="*/ 225778 h 361244"/>
              <a:gd name="connsiteX4" fmla="*/ 2088445 w 2280356"/>
              <a:gd name="connsiteY4" fmla="*/ 214489 h 361244"/>
              <a:gd name="connsiteX5" fmla="*/ 2020711 w 2280356"/>
              <a:gd name="connsiteY5" fmla="*/ 191911 h 361244"/>
              <a:gd name="connsiteX6" fmla="*/ 1986845 w 2280356"/>
              <a:gd name="connsiteY6" fmla="*/ 180622 h 361244"/>
              <a:gd name="connsiteX7" fmla="*/ 1919111 w 2280356"/>
              <a:gd name="connsiteY7" fmla="*/ 146756 h 361244"/>
              <a:gd name="connsiteX8" fmla="*/ 1817511 w 2280356"/>
              <a:gd name="connsiteY8" fmla="*/ 101600 h 361244"/>
              <a:gd name="connsiteX9" fmla="*/ 1783645 w 2280356"/>
              <a:gd name="connsiteY9" fmla="*/ 90311 h 361244"/>
              <a:gd name="connsiteX10" fmla="*/ 1749778 w 2280356"/>
              <a:gd name="connsiteY10" fmla="*/ 67733 h 361244"/>
              <a:gd name="connsiteX11" fmla="*/ 1636889 w 2280356"/>
              <a:gd name="connsiteY11" fmla="*/ 33867 h 361244"/>
              <a:gd name="connsiteX12" fmla="*/ 1411111 w 2280356"/>
              <a:gd name="connsiteY12" fmla="*/ 45156 h 361244"/>
              <a:gd name="connsiteX13" fmla="*/ 1309511 w 2280356"/>
              <a:gd name="connsiteY13" fmla="*/ 67733 h 361244"/>
              <a:gd name="connsiteX14" fmla="*/ 1117600 w 2280356"/>
              <a:gd name="connsiteY14" fmla="*/ 79022 h 361244"/>
              <a:gd name="connsiteX15" fmla="*/ 1049867 w 2280356"/>
              <a:gd name="connsiteY15" fmla="*/ 101600 h 361244"/>
              <a:gd name="connsiteX16" fmla="*/ 1016000 w 2280356"/>
              <a:gd name="connsiteY16" fmla="*/ 112889 h 361244"/>
              <a:gd name="connsiteX17" fmla="*/ 857956 w 2280356"/>
              <a:gd name="connsiteY17" fmla="*/ 90311 h 361244"/>
              <a:gd name="connsiteX18" fmla="*/ 824089 w 2280356"/>
              <a:gd name="connsiteY18" fmla="*/ 67733 h 361244"/>
              <a:gd name="connsiteX19" fmla="*/ 790223 w 2280356"/>
              <a:gd name="connsiteY19" fmla="*/ 56444 h 361244"/>
              <a:gd name="connsiteX20" fmla="*/ 756356 w 2280356"/>
              <a:gd name="connsiteY20" fmla="*/ 33867 h 361244"/>
              <a:gd name="connsiteX21" fmla="*/ 688623 w 2280356"/>
              <a:gd name="connsiteY21" fmla="*/ 22578 h 361244"/>
              <a:gd name="connsiteX22" fmla="*/ 643467 w 2280356"/>
              <a:gd name="connsiteY22" fmla="*/ 11289 h 361244"/>
              <a:gd name="connsiteX23" fmla="*/ 587023 w 2280356"/>
              <a:gd name="connsiteY23" fmla="*/ 0 h 361244"/>
              <a:gd name="connsiteX24" fmla="*/ 259645 w 2280356"/>
              <a:gd name="connsiteY24" fmla="*/ 11289 h 361244"/>
              <a:gd name="connsiteX25" fmla="*/ 225778 w 2280356"/>
              <a:gd name="connsiteY25" fmla="*/ 22578 h 361244"/>
              <a:gd name="connsiteX26" fmla="*/ 158045 w 2280356"/>
              <a:gd name="connsiteY26" fmla="*/ 67733 h 361244"/>
              <a:gd name="connsiteX27" fmla="*/ 135467 w 2280356"/>
              <a:gd name="connsiteY27" fmla="*/ 101600 h 361244"/>
              <a:gd name="connsiteX28" fmla="*/ 101600 w 2280356"/>
              <a:gd name="connsiteY28" fmla="*/ 124178 h 361244"/>
              <a:gd name="connsiteX29" fmla="*/ 56445 w 2280356"/>
              <a:gd name="connsiteY29" fmla="*/ 180622 h 361244"/>
              <a:gd name="connsiteX30" fmla="*/ 45156 w 2280356"/>
              <a:gd name="connsiteY30" fmla="*/ 214489 h 361244"/>
              <a:gd name="connsiteX31" fmla="*/ 0 w 2280356"/>
              <a:gd name="connsiteY31" fmla="*/ 282222 h 361244"/>
              <a:gd name="connsiteX32" fmla="*/ 0 w 2280356"/>
              <a:gd name="connsiteY32" fmla="*/ 327378 h 361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280356" h="361244">
                <a:moveTo>
                  <a:pt x="2280356" y="361244"/>
                </a:moveTo>
                <a:cubicBezTo>
                  <a:pt x="2197362" y="222924"/>
                  <a:pt x="2290806" y="360405"/>
                  <a:pt x="2212623" y="282222"/>
                </a:cubicBezTo>
                <a:cubicBezTo>
                  <a:pt x="2203029" y="272628"/>
                  <a:pt x="2201550" y="255547"/>
                  <a:pt x="2190045" y="248356"/>
                </a:cubicBezTo>
                <a:cubicBezTo>
                  <a:pt x="2169863" y="235743"/>
                  <a:pt x="2144889" y="233304"/>
                  <a:pt x="2122311" y="225778"/>
                </a:cubicBezTo>
                <a:lnTo>
                  <a:pt x="2088445" y="214489"/>
                </a:lnTo>
                <a:lnTo>
                  <a:pt x="2020711" y="191911"/>
                </a:lnTo>
                <a:cubicBezTo>
                  <a:pt x="2009422" y="188148"/>
                  <a:pt x="1996746" y="187223"/>
                  <a:pt x="1986845" y="180622"/>
                </a:cubicBezTo>
                <a:cubicBezTo>
                  <a:pt x="1943077" y="151443"/>
                  <a:pt x="1965850" y="162334"/>
                  <a:pt x="1919111" y="146756"/>
                </a:cubicBezTo>
                <a:cubicBezTo>
                  <a:pt x="1865443" y="110976"/>
                  <a:pt x="1898117" y="128469"/>
                  <a:pt x="1817511" y="101600"/>
                </a:cubicBezTo>
                <a:cubicBezTo>
                  <a:pt x="1806222" y="97837"/>
                  <a:pt x="1793546" y="96912"/>
                  <a:pt x="1783645" y="90311"/>
                </a:cubicBezTo>
                <a:cubicBezTo>
                  <a:pt x="1772356" y="82785"/>
                  <a:pt x="1762176" y="73243"/>
                  <a:pt x="1749778" y="67733"/>
                </a:cubicBezTo>
                <a:cubicBezTo>
                  <a:pt x="1714445" y="52029"/>
                  <a:pt x="1674415" y="43249"/>
                  <a:pt x="1636889" y="33867"/>
                </a:cubicBezTo>
                <a:cubicBezTo>
                  <a:pt x="1561630" y="37630"/>
                  <a:pt x="1486224" y="39147"/>
                  <a:pt x="1411111" y="45156"/>
                </a:cubicBezTo>
                <a:cubicBezTo>
                  <a:pt x="1102814" y="69819"/>
                  <a:pt x="1564633" y="43435"/>
                  <a:pt x="1309511" y="67733"/>
                </a:cubicBezTo>
                <a:cubicBezTo>
                  <a:pt x="1245719" y="73809"/>
                  <a:pt x="1181570" y="75259"/>
                  <a:pt x="1117600" y="79022"/>
                </a:cubicBezTo>
                <a:lnTo>
                  <a:pt x="1049867" y="101600"/>
                </a:lnTo>
                <a:lnTo>
                  <a:pt x="1016000" y="112889"/>
                </a:lnTo>
                <a:cubicBezTo>
                  <a:pt x="996091" y="110898"/>
                  <a:pt x="895320" y="106324"/>
                  <a:pt x="857956" y="90311"/>
                </a:cubicBezTo>
                <a:cubicBezTo>
                  <a:pt x="845485" y="84966"/>
                  <a:pt x="836224" y="73801"/>
                  <a:pt x="824089" y="67733"/>
                </a:cubicBezTo>
                <a:cubicBezTo>
                  <a:pt x="813446" y="62411"/>
                  <a:pt x="800866" y="61765"/>
                  <a:pt x="790223" y="56444"/>
                </a:cubicBezTo>
                <a:cubicBezTo>
                  <a:pt x="778088" y="50376"/>
                  <a:pt x="769227" y="38157"/>
                  <a:pt x="756356" y="33867"/>
                </a:cubicBezTo>
                <a:cubicBezTo>
                  <a:pt x="734641" y="26629"/>
                  <a:pt x="711068" y="27067"/>
                  <a:pt x="688623" y="22578"/>
                </a:cubicBezTo>
                <a:cubicBezTo>
                  <a:pt x="673409" y="19535"/>
                  <a:pt x="658613" y="14655"/>
                  <a:pt x="643467" y="11289"/>
                </a:cubicBezTo>
                <a:cubicBezTo>
                  <a:pt x="624737" y="7127"/>
                  <a:pt x="605838" y="3763"/>
                  <a:pt x="587023" y="0"/>
                </a:cubicBezTo>
                <a:cubicBezTo>
                  <a:pt x="477897" y="3763"/>
                  <a:pt x="368623" y="4478"/>
                  <a:pt x="259645" y="11289"/>
                </a:cubicBezTo>
                <a:cubicBezTo>
                  <a:pt x="247769" y="12031"/>
                  <a:pt x="236180" y="16799"/>
                  <a:pt x="225778" y="22578"/>
                </a:cubicBezTo>
                <a:cubicBezTo>
                  <a:pt x="202058" y="35756"/>
                  <a:pt x="158045" y="67733"/>
                  <a:pt x="158045" y="67733"/>
                </a:cubicBezTo>
                <a:cubicBezTo>
                  <a:pt x="150519" y="79022"/>
                  <a:pt x="145061" y="92006"/>
                  <a:pt x="135467" y="101600"/>
                </a:cubicBezTo>
                <a:cubicBezTo>
                  <a:pt x="125873" y="111194"/>
                  <a:pt x="110076" y="113583"/>
                  <a:pt x="101600" y="124178"/>
                </a:cubicBezTo>
                <a:cubicBezTo>
                  <a:pt x="39280" y="202076"/>
                  <a:pt x="153504" y="115914"/>
                  <a:pt x="56445" y="180622"/>
                </a:cubicBezTo>
                <a:cubicBezTo>
                  <a:pt x="52682" y="191911"/>
                  <a:pt x="50935" y="204087"/>
                  <a:pt x="45156" y="214489"/>
                </a:cubicBezTo>
                <a:cubicBezTo>
                  <a:pt x="31978" y="238209"/>
                  <a:pt x="0" y="255087"/>
                  <a:pt x="0" y="282222"/>
                </a:cubicBezTo>
                <a:lnTo>
                  <a:pt x="0" y="327378"/>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1648178" y="553156"/>
            <a:ext cx="1061155" cy="733777"/>
          </a:xfrm>
          <a:custGeom>
            <a:avLst/>
            <a:gdLst>
              <a:gd name="connsiteX0" fmla="*/ 1061155 w 1061155"/>
              <a:gd name="connsiteY0" fmla="*/ 733777 h 733777"/>
              <a:gd name="connsiteX1" fmla="*/ 1049866 w 1061155"/>
              <a:gd name="connsiteY1" fmla="*/ 677333 h 733777"/>
              <a:gd name="connsiteX2" fmla="*/ 1038578 w 1061155"/>
              <a:gd name="connsiteY2" fmla="*/ 643466 h 733777"/>
              <a:gd name="connsiteX3" fmla="*/ 1027289 w 1061155"/>
              <a:gd name="connsiteY3" fmla="*/ 508000 h 733777"/>
              <a:gd name="connsiteX4" fmla="*/ 982133 w 1061155"/>
              <a:gd name="connsiteY4" fmla="*/ 406400 h 733777"/>
              <a:gd name="connsiteX5" fmla="*/ 948266 w 1061155"/>
              <a:gd name="connsiteY5" fmla="*/ 372533 h 733777"/>
              <a:gd name="connsiteX6" fmla="*/ 891822 w 1061155"/>
              <a:gd name="connsiteY6" fmla="*/ 327377 h 733777"/>
              <a:gd name="connsiteX7" fmla="*/ 790222 w 1061155"/>
              <a:gd name="connsiteY7" fmla="*/ 248355 h 733777"/>
              <a:gd name="connsiteX8" fmla="*/ 722489 w 1061155"/>
              <a:gd name="connsiteY8" fmla="*/ 203200 h 733777"/>
              <a:gd name="connsiteX9" fmla="*/ 688622 w 1061155"/>
              <a:gd name="connsiteY9" fmla="*/ 191911 h 733777"/>
              <a:gd name="connsiteX10" fmla="*/ 620889 w 1061155"/>
              <a:gd name="connsiteY10" fmla="*/ 158044 h 733777"/>
              <a:gd name="connsiteX11" fmla="*/ 541866 w 1061155"/>
              <a:gd name="connsiteY11" fmla="*/ 146755 h 733777"/>
              <a:gd name="connsiteX12" fmla="*/ 372533 w 1061155"/>
              <a:gd name="connsiteY12" fmla="*/ 112888 h 733777"/>
              <a:gd name="connsiteX13" fmla="*/ 135466 w 1061155"/>
              <a:gd name="connsiteY13" fmla="*/ 90311 h 733777"/>
              <a:gd name="connsiteX14" fmla="*/ 67733 w 1061155"/>
              <a:gd name="connsiteY14" fmla="*/ 45155 h 733777"/>
              <a:gd name="connsiteX15" fmla="*/ 33866 w 1061155"/>
              <a:gd name="connsiteY15" fmla="*/ 11288 h 733777"/>
              <a:gd name="connsiteX16" fmla="*/ 0 w 1061155"/>
              <a:gd name="connsiteY16" fmla="*/ 0 h 73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61155" h="733777">
                <a:moveTo>
                  <a:pt x="1061155" y="733777"/>
                </a:moveTo>
                <a:cubicBezTo>
                  <a:pt x="1057392" y="714962"/>
                  <a:pt x="1054519" y="695947"/>
                  <a:pt x="1049866" y="677333"/>
                </a:cubicBezTo>
                <a:cubicBezTo>
                  <a:pt x="1046980" y="665789"/>
                  <a:pt x="1040151" y="655261"/>
                  <a:pt x="1038578" y="643466"/>
                </a:cubicBezTo>
                <a:cubicBezTo>
                  <a:pt x="1032590" y="598552"/>
                  <a:pt x="1034738" y="552695"/>
                  <a:pt x="1027289" y="508000"/>
                </a:cubicBezTo>
                <a:cubicBezTo>
                  <a:pt x="1021136" y="471080"/>
                  <a:pt x="1006104" y="435164"/>
                  <a:pt x="982133" y="406400"/>
                </a:cubicBezTo>
                <a:cubicBezTo>
                  <a:pt x="971912" y="394135"/>
                  <a:pt x="958486" y="384798"/>
                  <a:pt x="948266" y="372533"/>
                </a:cubicBezTo>
                <a:cubicBezTo>
                  <a:pt x="908987" y="325398"/>
                  <a:pt x="947420" y="345910"/>
                  <a:pt x="891822" y="327377"/>
                </a:cubicBezTo>
                <a:cubicBezTo>
                  <a:pt x="838768" y="274324"/>
                  <a:pt x="871238" y="302366"/>
                  <a:pt x="790222" y="248355"/>
                </a:cubicBezTo>
                <a:lnTo>
                  <a:pt x="722489" y="203200"/>
                </a:lnTo>
                <a:cubicBezTo>
                  <a:pt x="711200" y="199437"/>
                  <a:pt x="699265" y="197233"/>
                  <a:pt x="688622" y="191911"/>
                </a:cubicBezTo>
                <a:cubicBezTo>
                  <a:pt x="644225" y="169712"/>
                  <a:pt x="668178" y="167502"/>
                  <a:pt x="620889" y="158044"/>
                </a:cubicBezTo>
                <a:cubicBezTo>
                  <a:pt x="594797" y="152826"/>
                  <a:pt x="568207" y="150518"/>
                  <a:pt x="541866" y="146755"/>
                </a:cubicBezTo>
                <a:cubicBezTo>
                  <a:pt x="464572" y="120990"/>
                  <a:pt x="519733" y="137421"/>
                  <a:pt x="372533" y="112888"/>
                </a:cubicBezTo>
                <a:cubicBezTo>
                  <a:pt x="249011" y="92301"/>
                  <a:pt x="327611" y="103121"/>
                  <a:pt x="135466" y="90311"/>
                </a:cubicBezTo>
                <a:cubicBezTo>
                  <a:pt x="112888" y="75259"/>
                  <a:pt x="86920" y="64342"/>
                  <a:pt x="67733" y="45155"/>
                </a:cubicBezTo>
                <a:cubicBezTo>
                  <a:pt x="56444" y="33866"/>
                  <a:pt x="47150" y="20144"/>
                  <a:pt x="33866" y="11288"/>
                </a:cubicBezTo>
                <a:cubicBezTo>
                  <a:pt x="23965" y="4688"/>
                  <a:pt x="0" y="0"/>
                  <a:pt x="0" y="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t="-1" r="51418" b="54932"/>
          <a:stretch/>
        </p:blipFill>
        <p:spPr>
          <a:xfrm>
            <a:off x="0" y="221059"/>
            <a:ext cx="9149120" cy="6349073"/>
          </a:xfrm>
          <a:prstGeom prst="rect">
            <a:avLst/>
          </a:prstGeom>
        </p:spPr>
      </p:pic>
      <p:sp>
        <p:nvSpPr>
          <p:cNvPr id="10" name="Rectangle 9"/>
          <p:cNvSpPr/>
          <p:nvPr/>
        </p:nvSpPr>
        <p:spPr>
          <a:xfrm>
            <a:off x="3053643" y="3052887"/>
            <a:ext cx="5960534" cy="707886"/>
          </a:xfrm>
          <a:prstGeom prst="rect">
            <a:avLst/>
          </a:prstGeom>
          <a:solidFill>
            <a:schemeClr val="accent4">
              <a:lumMod val="20000"/>
              <a:lumOff val="80000"/>
            </a:schemeClr>
          </a:solidFill>
        </p:spPr>
        <p:txBody>
          <a:bodyPr wrap="square">
            <a:spAutoFit/>
          </a:bodyPr>
          <a:lstStyle/>
          <a:p>
            <a:pPr algn="ctr"/>
            <a:r>
              <a:rPr lang="en-US" sz="2000" dirty="0">
                <a:solidFill>
                  <a:srgbClr val="080000"/>
                </a:solidFill>
                <a:latin typeface="Tahoma" panose="020B0604030504040204" pitchFamily="34" charset="0"/>
              </a:rPr>
              <a:t>“After this </a:t>
            </a:r>
            <a:r>
              <a:rPr lang="en-US" sz="2000" dirty="0" smtClean="0">
                <a:solidFill>
                  <a:srgbClr val="080000"/>
                </a:solidFill>
                <a:latin typeface="Tahoma" panose="020B0604030504040204" pitchFamily="34" charset="0"/>
              </a:rPr>
              <a:t>Paul left </a:t>
            </a:r>
            <a:r>
              <a:rPr lang="en-US" sz="2000" dirty="0">
                <a:solidFill>
                  <a:srgbClr val="080000"/>
                </a:solidFill>
                <a:latin typeface="Tahoma" panose="020B0604030504040204" pitchFamily="34" charset="0"/>
              </a:rPr>
              <a:t>Athens and went to Corinth.”  </a:t>
            </a:r>
            <a:r>
              <a:rPr lang="en-US" sz="2000" dirty="0" smtClean="0">
                <a:solidFill>
                  <a:srgbClr val="080000"/>
                </a:solidFill>
                <a:latin typeface="Tahoma" panose="020B0604030504040204" pitchFamily="34" charset="0"/>
              </a:rPr>
              <a:t>Acts 18:1</a:t>
            </a:r>
            <a:endParaRPr lang="en-US" sz="2000" dirty="0"/>
          </a:p>
        </p:txBody>
      </p:sp>
      <p:sp>
        <p:nvSpPr>
          <p:cNvPr id="3" name="Freeform 2"/>
          <p:cNvSpPr/>
          <p:nvPr/>
        </p:nvSpPr>
        <p:spPr>
          <a:xfrm>
            <a:off x="1761067" y="4786489"/>
            <a:ext cx="982133" cy="203440"/>
          </a:xfrm>
          <a:custGeom>
            <a:avLst/>
            <a:gdLst>
              <a:gd name="connsiteX0" fmla="*/ 982133 w 982133"/>
              <a:gd name="connsiteY0" fmla="*/ 135467 h 203440"/>
              <a:gd name="connsiteX1" fmla="*/ 925689 w 982133"/>
              <a:gd name="connsiteY1" fmla="*/ 90311 h 203440"/>
              <a:gd name="connsiteX2" fmla="*/ 914400 w 982133"/>
              <a:gd name="connsiteY2" fmla="*/ 56444 h 203440"/>
              <a:gd name="connsiteX3" fmla="*/ 812800 w 982133"/>
              <a:gd name="connsiteY3" fmla="*/ 0 h 203440"/>
              <a:gd name="connsiteX4" fmla="*/ 711200 w 982133"/>
              <a:gd name="connsiteY4" fmla="*/ 11289 h 203440"/>
              <a:gd name="connsiteX5" fmla="*/ 677333 w 982133"/>
              <a:gd name="connsiteY5" fmla="*/ 22578 h 203440"/>
              <a:gd name="connsiteX6" fmla="*/ 632177 w 982133"/>
              <a:gd name="connsiteY6" fmla="*/ 33867 h 203440"/>
              <a:gd name="connsiteX7" fmla="*/ 564444 w 982133"/>
              <a:gd name="connsiteY7" fmla="*/ 56444 h 203440"/>
              <a:gd name="connsiteX8" fmla="*/ 440266 w 982133"/>
              <a:gd name="connsiteY8" fmla="*/ 90311 h 203440"/>
              <a:gd name="connsiteX9" fmla="*/ 338666 w 982133"/>
              <a:gd name="connsiteY9" fmla="*/ 124178 h 203440"/>
              <a:gd name="connsiteX10" fmla="*/ 270933 w 982133"/>
              <a:gd name="connsiteY10" fmla="*/ 146755 h 203440"/>
              <a:gd name="connsiteX11" fmla="*/ 101600 w 982133"/>
              <a:gd name="connsiteY11" fmla="*/ 158044 h 203440"/>
              <a:gd name="connsiteX12" fmla="*/ 0 w 982133"/>
              <a:gd name="connsiteY12" fmla="*/ 203200 h 203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2133" h="203440">
                <a:moveTo>
                  <a:pt x="982133" y="135467"/>
                </a:moveTo>
                <a:cubicBezTo>
                  <a:pt x="963318" y="120415"/>
                  <a:pt x="941369" y="108605"/>
                  <a:pt x="925689" y="90311"/>
                </a:cubicBezTo>
                <a:cubicBezTo>
                  <a:pt x="917945" y="81276"/>
                  <a:pt x="922814" y="64858"/>
                  <a:pt x="914400" y="56444"/>
                </a:cubicBezTo>
                <a:cubicBezTo>
                  <a:pt x="875584" y="17629"/>
                  <a:pt x="855386" y="14196"/>
                  <a:pt x="812800" y="0"/>
                </a:cubicBezTo>
                <a:cubicBezTo>
                  <a:pt x="778933" y="3763"/>
                  <a:pt x="744811" y="5687"/>
                  <a:pt x="711200" y="11289"/>
                </a:cubicBezTo>
                <a:cubicBezTo>
                  <a:pt x="699462" y="13245"/>
                  <a:pt x="688775" y="19309"/>
                  <a:pt x="677333" y="22578"/>
                </a:cubicBezTo>
                <a:cubicBezTo>
                  <a:pt x="662415" y="26840"/>
                  <a:pt x="647038" y="29409"/>
                  <a:pt x="632177" y="33867"/>
                </a:cubicBezTo>
                <a:cubicBezTo>
                  <a:pt x="609382" y="40705"/>
                  <a:pt x="587781" y="51777"/>
                  <a:pt x="564444" y="56444"/>
                </a:cubicBezTo>
                <a:cubicBezTo>
                  <a:pt x="484665" y="72400"/>
                  <a:pt x="526201" y="61666"/>
                  <a:pt x="440266" y="90311"/>
                </a:cubicBezTo>
                <a:lnTo>
                  <a:pt x="338666" y="124178"/>
                </a:lnTo>
                <a:cubicBezTo>
                  <a:pt x="338659" y="124180"/>
                  <a:pt x="270940" y="146755"/>
                  <a:pt x="270933" y="146755"/>
                </a:cubicBezTo>
                <a:lnTo>
                  <a:pt x="101600" y="158044"/>
                </a:lnTo>
                <a:cubicBezTo>
                  <a:pt x="24473" y="209462"/>
                  <a:pt x="61001" y="203200"/>
                  <a:pt x="0" y="203200"/>
                </a:cubicBezTo>
              </a:path>
            </a:pathLst>
          </a:cu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286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a:t>
            </a:r>
            <a:r>
              <a:rPr lang="en-US" b="1" u="sng" dirty="0" err="1" smtClean="0"/>
              <a:t>Tentmaking</a:t>
            </a:r>
            <a:r>
              <a:rPr lang="en-US" b="1" u="sng" dirty="0" smtClean="0"/>
              <a:t>” in Corinth</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dirty="0" smtClean="0"/>
              <a:t>As Paul left Athens, he may have been discouraged by their lack of belief and his loneliness (more later on this).</a:t>
            </a:r>
          </a:p>
          <a:p>
            <a:pPr marL="182880" indent="0">
              <a:lnSpc>
                <a:spcPct val="100000"/>
              </a:lnSpc>
              <a:spcBef>
                <a:spcPts val="600"/>
              </a:spcBef>
              <a:spcAft>
                <a:spcPts val="1200"/>
              </a:spcAft>
              <a:buNone/>
            </a:pPr>
            <a:r>
              <a:rPr lang="en-US" dirty="0" smtClean="0"/>
              <a:t>Corinth was known as a wicked city, home to the temple of Aphrodite, the “goddess of love,” worshiped with 1000 prostitutes.</a:t>
            </a:r>
          </a:p>
          <a:p>
            <a:pPr marL="182880" indent="0">
              <a:lnSpc>
                <a:spcPct val="100000"/>
              </a:lnSpc>
              <a:spcBef>
                <a:spcPts val="600"/>
              </a:spcBef>
              <a:spcAft>
                <a:spcPts val="1200"/>
              </a:spcAft>
              <a:buNone/>
            </a:pPr>
            <a:r>
              <a:rPr lang="en-US" b="1" dirty="0" smtClean="0"/>
              <a:t>Acts 18:2</a:t>
            </a:r>
            <a:r>
              <a:rPr lang="en-US" dirty="0" smtClean="0"/>
              <a:t>  Aquila and Priscilla were probably already believers, coming from the church in Rome (Romans 1:7-8).</a:t>
            </a:r>
          </a:p>
          <a:p>
            <a:pPr marL="182880" indent="0">
              <a:lnSpc>
                <a:spcPct val="100000"/>
              </a:lnSpc>
              <a:spcBef>
                <a:spcPts val="600"/>
              </a:spcBef>
              <a:spcAft>
                <a:spcPts val="1200"/>
              </a:spcAft>
              <a:buNone/>
            </a:pPr>
            <a:r>
              <a:rPr lang="en-US" b="1" dirty="0" smtClean="0"/>
              <a:t>Acts 18:3,4</a:t>
            </a:r>
            <a:r>
              <a:rPr lang="en-US" dirty="0" smtClean="0"/>
              <a:t>  </a:t>
            </a:r>
            <a:r>
              <a:rPr lang="en-US" b="1" dirty="0" smtClean="0"/>
              <a:t>Tentmakers</a:t>
            </a:r>
            <a:r>
              <a:rPr lang="en-US" dirty="0" smtClean="0"/>
              <a:t>: Paul’s goal was evangelism and discipleship, but worked to support himself.  This term is now used to describe </a:t>
            </a:r>
            <a:r>
              <a:rPr lang="en-US" b="1" dirty="0" smtClean="0"/>
              <a:t>self-supporting</a:t>
            </a:r>
            <a:r>
              <a:rPr lang="en-US" dirty="0" smtClean="0"/>
              <a:t> missionaries.</a:t>
            </a:r>
          </a:p>
        </p:txBody>
      </p:sp>
    </p:spTree>
    <p:extLst>
      <p:ext uri="{BB962C8B-B14F-4D97-AF65-F5344CB8AC3E}">
        <p14:creationId xmlns:p14="http://schemas.microsoft.com/office/powerpoint/2010/main" val="95004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Rejecting the Rejecters</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b="1" dirty="0" smtClean="0"/>
              <a:t>Acts 18:5</a:t>
            </a:r>
            <a:r>
              <a:rPr lang="en-US" dirty="0" smtClean="0"/>
              <a:t>  </a:t>
            </a:r>
            <a:r>
              <a:rPr lang="en-US" dirty="0"/>
              <a:t>Silas and Timothy brought </a:t>
            </a:r>
            <a:r>
              <a:rPr lang="en-US" dirty="0" smtClean="0"/>
              <a:t>support from Macedonia (</a:t>
            </a:r>
            <a:r>
              <a:rPr lang="en-US" b="1" dirty="0" smtClean="0"/>
              <a:t>2 </a:t>
            </a:r>
            <a:r>
              <a:rPr lang="en-US" b="1" dirty="0" err="1" smtClean="0"/>
              <a:t>Cor</a:t>
            </a:r>
            <a:r>
              <a:rPr lang="en-US" b="1" dirty="0" smtClean="0"/>
              <a:t> 11:9</a:t>
            </a:r>
            <a:r>
              <a:rPr lang="en-US" dirty="0" smtClean="0"/>
              <a:t>), allowing Paul to stop making tents and focus completely on study and preaching about Jesus.</a:t>
            </a:r>
          </a:p>
          <a:p>
            <a:pPr marL="182880" indent="0">
              <a:lnSpc>
                <a:spcPct val="100000"/>
              </a:lnSpc>
              <a:spcBef>
                <a:spcPts val="600"/>
              </a:spcBef>
              <a:spcAft>
                <a:spcPts val="1200"/>
              </a:spcAft>
              <a:buNone/>
            </a:pPr>
            <a:r>
              <a:rPr lang="en-US" b="1" dirty="0" smtClean="0"/>
              <a:t>Acts 18:6</a:t>
            </a:r>
            <a:r>
              <a:rPr lang="en-US" dirty="0" smtClean="0"/>
              <a:t>  “They </a:t>
            </a:r>
            <a:r>
              <a:rPr lang="en-US" b="1" dirty="0" smtClean="0"/>
              <a:t>opposed</a:t>
            </a:r>
            <a:r>
              <a:rPr lang="en-US" dirty="0" smtClean="0"/>
              <a:t> and </a:t>
            </a:r>
            <a:r>
              <a:rPr lang="en-US" b="1" dirty="0" smtClean="0"/>
              <a:t>reviled him</a:t>
            </a:r>
            <a:r>
              <a:rPr lang="en-US" dirty="0" smtClean="0"/>
              <a:t>” – the Jews continued to reject the message (and messenger) of Jesus.</a:t>
            </a:r>
          </a:p>
          <a:p>
            <a:pPr marL="182880" indent="0">
              <a:lnSpc>
                <a:spcPct val="100000"/>
              </a:lnSpc>
              <a:spcBef>
                <a:spcPts val="600"/>
              </a:spcBef>
              <a:spcAft>
                <a:spcPts val="1200"/>
              </a:spcAft>
              <a:buNone/>
            </a:pPr>
            <a:r>
              <a:rPr lang="en-US" dirty="0" smtClean="0"/>
              <a:t>To “shake our your garment” was a traditional Jewish way to separate from dirty, ungodly people.</a:t>
            </a:r>
          </a:p>
          <a:p>
            <a:pPr marL="182880" indent="0">
              <a:lnSpc>
                <a:spcPct val="100000"/>
              </a:lnSpc>
              <a:spcBef>
                <a:spcPts val="600"/>
              </a:spcBef>
              <a:spcAft>
                <a:spcPts val="1200"/>
              </a:spcAft>
              <a:buNone/>
            </a:pPr>
            <a:r>
              <a:rPr lang="en-US" dirty="0" smtClean="0"/>
              <a:t>“Your blood be on your own heads!” – these people were </a:t>
            </a:r>
            <a:r>
              <a:rPr lang="en-US" b="1" dirty="0" smtClean="0"/>
              <a:t>fully responsible </a:t>
            </a:r>
            <a:r>
              <a:rPr lang="en-US" dirty="0" smtClean="0"/>
              <a:t>for what they were doing.</a:t>
            </a:r>
          </a:p>
          <a:p>
            <a:pPr marL="182880" indent="0">
              <a:lnSpc>
                <a:spcPct val="100000"/>
              </a:lnSpc>
              <a:spcBef>
                <a:spcPts val="600"/>
              </a:spcBef>
              <a:spcAft>
                <a:spcPts val="1200"/>
              </a:spcAft>
              <a:buNone/>
            </a:pPr>
            <a:r>
              <a:rPr lang="en-US" b="1" dirty="0" smtClean="0"/>
              <a:t>Matthew 7:6</a:t>
            </a:r>
            <a:r>
              <a:rPr lang="en-US" dirty="0" smtClean="0"/>
              <a:t>  Sometimes, we must decide that we are wasting time to debate with people who </a:t>
            </a:r>
            <a:r>
              <a:rPr lang="en-US" b="1" dirty="0" smtClean="0"/>
              <a:t>refuse truth</a:t>
            </a:r>
            <a:r>
              <a:rPr lang="en-US" dirty="0" smtClean="0"/>
              <a:t>.</a:t>
            </a:r>
          </a:p>
        </p:txBody>
      </p:sp>
    </p:spTree>
    <p:extLst>
      <p:ext uri="{BB962C8B-B14F-4D97-AF65-F5344CB8AC3E}">
        <p14:creationId xmlns:p14="http://schemas.microsoft.com/office/powerpoint/2010/main" val="341767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fontScale="90000"/>
          </a:bodyPr>
          <a:lstStyle/>
          <a:p>
            <a:pPr algn="ctr"/>
            <a:r>
              <a:rPr lang="en-US" b="1" u="sng" dirty="0" smtClean="0"/>
              <a:t>Encouragement from People and God</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sz="2600" b="1" dirty="0" smtClean="0"/>
              <a:t>Acts 18:7</a:t>
            </a:r>
            <a:r>
              <a:rPr lang="en-US" sz="2600" dirty="0" smtClean="0"/>
              <a:t>  </a:t>
            </a:r>
            <a:r>
              <a:rPr lang="en-US" sz="2600" dirty="0" err="1" smtClean="0"/>
              <a:t>Titius</a:t>
            </a:r>
            <a:r>
              <a:rPr lang="en-US" sz="2600" dirty="0" smtClean="0"/>
              <a:t> Justus, </a:t>
            </a:r>
            <a:r>
              <a:rPr lang="en-US" sz="2600" b="1" dirty="0" smtClean="0"/>
              <a:t>a Roman </a:t>
            </a:r>
            <a:r>
              <a:rPr lang="en-US" sz="2600" dirty="0" smtClean="0"/>
              <a:t>worshiper of God, finds the truth about Jesus!</a:t>
            </a:r>
          </a:p>
          <a:p>
            <a:pPr marL="182880" indent="0">
              <a:lnSpc>
                <a:spcPct val="100000"/>
              </a:lnSpc>
              <a:spcBef>
                <a:spcPts val="600"/>
              </a:spcBef>
              <a:spcAft>
                <a:spcPts val="1200"/>
              </a:spcAft>
              <a:buNone/>
            </a:pPr>
            <a:r>
              <a:rPr lang="en-US" sz="2600" b="1" dirty="0"/>
              <a:t>Acts </a:t>
            </a:r>
            <a:r>
              <a:rPr lang="en-US" sz="2600" b="1" dirty="0" smtClean="0"/>
              <a:t>18:8</a:t>
            </a:r>
            <a:r>
              <a:rPr lang="en-US" sz="2600" dirty="0" smtClean="0"/>
              <a:t>  </a:t>
            </a:r>
            <a:r>
              <a:rPr lang="en-US" sz="2600" dirty="0" err="1" smtClean="0"/>
              <a:t>Crispus</a:t>
            </a:r>
            <a:r>
              <a:rPr lang="en-US" sz="2600" dirty="0" smtClean="0"/>
              <a:t>, the </a:t>
            </a:r>
            <a:r>
              <a:rPr lang="en-US" sz="2600" b="1" dirty="0" smtClean="0"/>
              <a:t>Jewish </a:t>
            </a:r>
            <a:r>
              <a:rPr lang="en-US" sz="2600" dirty="0" smtClean="0"/>
              <a:t>synagogue</a:t>
            </a:r>
            <a:r>
              <a:rPr lang="en-US" sz="2600" b="1" dirty="0" smtClean="0"/>
              <a:t> leader </a:t>
            </a:r>
            <a:r>
              <a:rPr lang="en-US" sz="2600" dirty="0" smtClean="0"/>
              <a:t>believed, along with his family.  This may have upset the other Jews.</a:t>
            </a:r>
          </a:p>
          <a:p>
            <a:pPr marL="182880" indent="0">
              <a:lnSpc>
                <a:spcPct val="100000"/>
              </a:lnSpc>
              <a:spcBef>
                <a:spcPts val="600"/>
              </a:spcBef>
              <a:spcAft>
                <a:spcPts val="1200"/>
              </a:spcAft>
              <a:buNone/>
            </a:pPr>
            <a:r>
              <a:rPr lang="en-US" sz="2600" dirty="0" smtClean="0"/>
              <a:t>“Many of the Corinthians believed” – God built His church!</a:t>
            </a:r>
          </a:p>
          <a:p>
            <a:pPr marL="182880" indent="0">
              <a:lnSpc>
                <a:spcPct val="100000"/>
              </a:lnSpc>
              <a:spcBef>
                <a:spcPts val="600"/>
              </a:spcBef>
              <a:spcAft>
                <a:spcPts val="1200"/>
              </a:spcAft>
              <a:buNone/>
            </a:pPr>
            <a:r>
              <a:rPr lang="en-US" sz="2600" b="1" dirty="0" smtClean="0"/>
              <a:t>Acts 18:9  </a:t>
            </a:r>
            <a:r>
              <a:rPr lang="en-US" sz="2600" dirty="0" smtClean="0"/>
              <a:t>“Do not be afraid” – why would God tell Paul this?  </a:t>
            </a:r>
          </a:p>
          <a:p>
            <a:pPr marL="182880" indent="0">
              <a:lnSpc>
                <a:spcPct val="100000"/>
              </a:lnSpc>
              <a:spcBef>
                <a:spcPts val="600"/>
              </a:spcBef>
              <a:spcAft>
                <a:spcPts val="1200"/>
              </a:spcAft>
              <a:buNone/>
            </a:pPr>
            <a:r>
              <a:rPr lang="en-US" sz="2600" b="1" dirty="0" smtClean="0"/>
              <a:t>1 Corinthians 2:1-3  Paul came </a:t>
            </a:r>
            <a:r>
              <a:rPr lang="en-US" sz="2600" dirty="0" smtClean="0"/>
              <a:t>to Corinth</a:t>
            </a:r>
            <a:r>
              <a:rPr lang="en-US" sz="2600" dirty="0"/>
              <a:t> </a:t>
            </a:r>
            <a:r>
              <a:rPr lang="en-US" sz="2600" b="1" dirty="0" smtClean="0"/>
              <a:t>feeling fear</a:t>
            </a:r>
            <a:r>
              <a:rPr lang="en-US" sz="2600" dirty="0" smtClean="0"/>
              <a:t>.  Even Paul felt fear and weakness.  Do you ever feel this way?</a:t>
            </a:r>
          </a:p>
          <a:p>
            <a:pPr marL="182880" indent="0">
              <a:lnSpc>
                <a:spcPct val="100000"/>
              </a:lnSpc>
              <a:spcBef>
                <a:spcPts val="600"/>
              </a:spcBef>
              <a:spcAft>
                <a:spcPts val="1200"/>
              </a:spcAft>
              <a:buNone/>
            </a:pPr>
            <a:r>
              <a:rPr lang="en-US" sz="2600" dirty="0" smtClean="0"/>
              <a:t>“I often think that God must have been looking for someone small enough and weak enough for Him to use, and that He found me.”  (Hudson Taylor)</a:t>
            </a:r>
          </a:p>
        </p:txBody>
      </p:sp>
    </p:spTree>
    <p:extLst>
      <p:ext uri="{BB962C8B-B14F-4D97-AF65-F5344CB8AC3E}">
        <p14:creationId xmlns:p14="http://schemas.microsoft.com/office/powerpoint/2010/main" val="146311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Protection from God</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b="1" dirty="0" smtClean="0"/>
              <a:t>Acts 18:9,10</a:t>
            </a:r>
            <a:r>
              <a:rPr lang="en-US" dirty="0" smtClean="0"/>
              <a:t>  God encouraged Paul with a promise.</a:t>
            </a:r>
          </a:p>
          <a:p>
            <a:pPr marL="182880" indent="0">
              <a:lnSpc>
                <a:spcPct val="100000"/>
              </a:lnSpc>
              <a:spcBef>
                <a:spcPts val="600"/>
              </a:spcBef>
              <a:spcAft>
                <a:spcPts val="1200"/>
              </a:spcAft>
              <a:buNone/>
            </a:pPr>
            <a:r>
              <a:rPr lang="en-US" dirty="0" smtClean="0"/>
              <a:t>God had “many in this city who are My people.” God already knew those who </a:t>
            </a:r>
            <a:r>
              <a:rPr lang="en-US" b="1" dirty="0" smtClean="0"/>
              <a:t>would believe</a:t>
            </a:r>
            <a:r>
              <a:rPr lang="en-US" dirty="0" smtClean="0"/>
              <a:t>, but they still </a:t>
            </a:r>
            <a:r>
              <a:rPr lang="en-US" b="1" dirty="0" smtClean="0"/>
              <a:t>needed to hear the message </a:t>
            </a:r>
            <a:r>
              <a:rPr lang="en-US" dirty="0" smtClean="0"/>
              <a:t>of salvation (Rom 10:13-17)</a:t>
            </a:r>
          </a:p>
          <a:p>
            <a:pPr marL="182880" indent="0">
              <a:lnSpc>
                <a:spcPct val="100000"/>
              </a:lnSpc>
              <a:spcBef>
                <a:spcPts val="600"/>
              </a:spcBef>
              <a:spcAft>
                <a:spcPts val="1200"/>
              </a:spcAft>
              <a:buNone/>
            </a:pPr>
            <a:r>
              <a:rPr lang="en-US" b="1" dirty="0" smtClean="0"/>
              <a:t>Acts 18:11  </a:t>
            </a:r>
            <a:r>
              <a:rPr lang="en-US" dirty="0" smtClean="0"/>
              <a:t>Paul stayed and helped establish the church.</a:t>
            </a:r>
          </a:p>
          <a:p>
            <a:pPr marL="182880" indent="0">
              <a:lnSpc>
                <a:spcPct val="100000"/>
              </a:lnSpc>
              <a:spcBef>
                <a:spcPts val="600"/>
              </a:spcBef>
              <a:spcAft>
                <a:spcPts val="1200"/>
              </a:spcAft>
              <a:buNone/>
            </a:pPr>
            <a:r>
              <a:rPr lang="en-US" b="1" dirty="0" smtClean="0"/>
              <a:t>Acts 18:12,13  </a:t>
            </a:r>
            <a:r>
              <a:rPr lang="en-US" dirty="0" err="1" smtClean="0"/>
              <a:t>Gallio</a:t>
            </a:r>
            <a:r>
              <a:rPr lang="en-US" dirty="0" smtClean="0"/>
              <a:t>, was the proconsul from July-51 to June-52.  The Jews hoped to take advantage of his lack of experience.</a:t>
            </a:r>
          </a:p>
          <a:p>
            <a:pPr marL="182880" indent="0">
              <a:lnSpc>
                <a:spcPct val="100000"/>
              </a:lnSpc>
              <a:spcBef>
                <a:spcPts val="600"/>
              </a:spcBef>
              <a:spcAft>
                <a:spcPts val="1200"/>
              </a:spcAft>
              <a:buNone/>
            </a:pPr>
            <a:r>
              <a:rPr lang="en-US" b="1" dirty="0" smtClean="0"/>
              <a:t>Acts 18:14-17  </a:t>
            </a:r>
            <a:r>
              <a:rPr lang="en-US" dirty="0" err="1" smtClean="0"/>
              <a:t>Gallio</a:t>
            </a:r>
            <a:r>
              <a:rPr lang="en-US" dirty="0" smtClean="0"/>
              <a:t> rejected their request.  If accepted, it could have caused Christianity to be banned in Corinth.</a:t>
            </a:r>
          </a:p>
        </p:txBody>
      </p:sp>
    </p:spTree>
    <p:extLst>
      <p:ext uri="{BB962C8B-B14F-4D97-AF65-F5344CB8AC3E}">
        <p14:creationId xmlns:p14="http://schemas.microsoft.com/office/powerpoint/2010/main" val="301976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Oval 5"/>
          <p:cNvSpPr/>
          <p:nvPr/>
        </p:nvSpPr>
        <p:spPr>
          <a:xfrm>
            <a:off x="5734755" y="2449690"/>
            <a:ext cx="598311" cy="248355"/>
          </a:xfrm>
          <a:prstGeom prst="ellipse">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978400" y="1264356"/>
            <a:ext cx="1354667" cy="1253066"/>
          </a:xfrm>
          <a:custGeom>
            <a:avLst/>
            <a:gdLst>
              <a:gd name="connsiteX0" fmla="*/ 1275644 w 1354667"/>
              <a:gd name="connsiteY0" fmla="*/ 1253066 h 1253066"/>
              <a:gd name="connsiteX1" fmla="*/ 1309511 w 1354667"/>
              <a:gd name="connsiteY1" fmla="*/ 1196622 h 1253066"/>
              <a:gd name="connsiteX2" fmla="*/ 1320800 w 1354667"/>
              <a:gd name="connsiteY2" fmla="*/ 1162755 h 1253066"/>
              <a:gd name="connsiteX3" fmla="*/ 1354667 w 1354667"/>
              <a:gd name="connsiteY3" fmla="*/ 1095022 h 1253066"/>
              <a:gd name="connsiteX4" fmla="*/ 1286933 w 1354667"/>
              <a:gd name="connsiteY4" fmla="*/ 1049866 h 1253066"/>
              <a:gd name="connsiteX5" fmla="*/ 1253067 w 1354667"/>
              <a:gd name="connsiteY5" fmla="*/ 1027288 h 1253066"/>
              <a:gd name="connsiteX6" fmla="*/ 1219200 w 1354667"/>
              <a:gd name="connsiteY6" fmla="*/ 1016000 h 1253066"/>
              <a:gd name="connsiteX7" fmla="*/ 1061156 w 1354667"/>
              <a:gd name="connsiteY7" fmla="*/ 1038577 h 1253066"/>
              <a:gd name="connsiteX8" fmla="*/ 1027289 w 1354667"/>
              <a:gd name="connsiteY8" fmla="*/ 1061155 h 1253066"/>
              <a:gd name="connsiteX9" fmla="*/ 869244 w 1354667"/>
              <a:gd name="connsiteY9" fmla="*/ 1049866 h 1253066"/>
              <a:gd name="connsiteX10" fmla="*/ 835378 w 1354667"/>
              <a:gd name="connsiteY10" fmla="*/ 1027288 h 1253066"/>
              <a:gd name="connsiteX11" fmla="*/ 801511 w 1354667"/>
              <a:gd name="connsiteY11" fmla="*/ 1016000 h 1253066"/>
              <a:gd name="connsiteX12" fmla="*/ 767644 w 1354667"/>
              <a:gd name="connsiteY12" fmla="*/ 993422 h 1253066"/>
              <a:gd name="connsiteX13" fmla="*/ 722489 w 1354667"/>
              <a:gd name="connsiteY13" fmla="*/ 936977 h 1253066"/>
              <a:gd name="connsiteX14" fmla="*/ 699911 w 1354667"/>
              <a:gd name="connsiteY14" fmla="*/ 903111 h 1253066"/>
              <a:gd name="connsiteX15" fmla="*/ 666044 w 1354667"/>
              <a:gd name="connsiteY15" fmla="*/ 880533 h 1253066"/>
              <a:gd name="connsiteX16" fmla="*/ 632178 w 1354667"/>
              <a:gd name="connsiteY16" fmla="*/ 846666 h 1253066"/>
              <a:gd name="connsiteX17" fmla="*/ 654756 w 1354667"/>
              <a:gd name="connsiteY17" fmla="*/ 812800 h 1253066"/>
              <a:gd name="connsiteX18" fmla="*/ 654756 w 1354667"/>
              <a:gd name="connsiteY18" fmla="*/ 677333 h 1253066"/>
              <a:gd name="connsiteX19" fmla="*/ 620889 w 1354667"/>
              <a:gd name="connsiteY19" fmla="*/ 654755 h 1253066"/>
              <a:gd name="connsiteX20" fmla="*/ 598311 w 1354667"/>
              <a:gd name="connsiteY20" fmla="*/ 620888 h 1253066"/>
              <a:gd name="connsiteX21" fmla="*/ 530578 w 1354667"/>
              <a:gd name="connsiteY21" fmla="*/ 598311 h 1253066"/>
              <a:gd name="connsiteX22" fmla="*/ 496711 w 1354667"/>
              <a:gd name="connsiteY22" fmla="*/ 587022 h 1253066"/>
              <a:gd name="connsiteX23" fmla="*/ 462844 w 1354667"/>
              <a:gd name="connsiteY23" fmla="*/ 575733 h 1253066"/>
              <a:gd name="connsiteX24" fmla="*/ 417689 w 1354667"/>
              <a:gd name="connsiteY24" fmla="*/ 564444 h 1253066"/>
              <a:gd name="connsiteX25" fmla="*/ 349956 w 1354667"/>
              <a:gd name="connsiteY25" fmla="*/ 541866 h 1253066"/>
              <a:gd name="connsiteX26" fmla="*/ 282222 w 1354667"/>
              <a:gd name="connsiteY26" fmla="*/ 508000 h 1253066"/>
              <a:gd name="connsiteX27" fmla="*/ 180622 w 1354667"/>
              <a:gd name="connsiteY27" fmla="*/ 451555 h 1253066"/>
              <a:gd name="connsiteX28" fmla="*/ 146756 w 1354667"/>
              <a:gd name="connsiteY28" fmla="*/ 417688 h 1253066"/>
              <a:gd name="connsiteX29" fmla="*/ 124178 w 1354667"/>
              <a:gd name="connsiteY29" fmla="*/ 383822 h 1253066"/>
              <a:gd name="connsiteX30" fmla="*/ 90311 w 1354667"/>
              <a:gd name="connsiteY30" fmla="*/ 361244 h 1253066"/>
              <a:gd name="connsiteX31" fmla="*/ 67733 w 1354667"/>
              <a:gd name="connsiteY31" fmla="*/ 327377 h 1253066"/>
              <a:gd name="connsiteX32" fmla="*/ 45156 w 1354667"/>
              <a:gd name="connsiteY32" fmla="*/ 248355 h 1253066"/>
              <a:gd name="connsiteX33" fmla="*/ 22578 w 1354667"/>
              <a:gd name="connsiteY33" fmla="*/ 180622 h 1253066"/>
              <a:gd name="connsiteX34" fmla="*/ 11289 w 1354667"/>
              <a:gd name="connsiteY34" fmla="*/ 146755 h 1253066"/>
              <a:gd name="connsiteX35" fmla="*/ 0 w 1354667"/>
              <a:gd name="connsiteY35" fmla="*/ 112888 h 1253066"/>
              <a:gd name="connsiteX36" fmla="*/ 0 w 1354667"/>
              <a:gd name="connsiteY36" fmla="*/ 0 h 125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354667" h="1253066">
                <a:moveTo>
                  <a:pt x="1275644" y="1253066"/>
                </a:moveTo>
                <a:cubicBezTo>
                  <a:pt x="1286933" y="1234251"/>
                  <a:pt x="1299698" y="1216247"/>
                  <a:pt x="1309511" y="1196622"/>
                </a:cubicBezTo>
                <a:cubicBezTo>
                  <a:pt x="1314833" y="1185979"/>
                  <a:pt x="1315478" y="1173398"/>
                  <a:pt x="1320800" y="1162755"/>
                </a:cubicBezTo>
                <a:cubicBezTo>
                  <a:pt x="1364569" y="1075217"/>
                  <a:pt x="1326291" y="1180148"/>
                  <a:pt x="1354667" y="1095022"/>
                </a:cubicBezTo>
                <a:lnTo>
                  <a:pt x="1286933" y="1049866"/>
                </a:lnTo>
                <a:cubicBezTo>
                  <a:pt x="1275644" y="1042340"/>
                  <a:pt x="1265938" y="1031578"/>
                  <a:pt x="1253067" y="1027288"/>
                </a:cubicBezTo>
                <a:lnTo>
                  <a:pt x="1219200" y="1016000"/>
                </a:lnTo>
                <a:cubicBezTo>
                  <a:pt x="1187470" y="1018884"/>
                  <a:pt x="1104592" y="1016858"/>
                  <a:pt x="1061156" y="1038577"/>
                </a:cubicBezTo>
                <a:cubicBezTo>
                  <a:pt x="1049021" y="1044645"/>
                  <a:pt x="1038578" y="1053629"/>
                  <a:pt x="1027289" y="1061155"/>
                </a:cubicBezTo>
                <a:cubicBezTo>
                  <a:pt x="974607" y="1057392"/>
                  <a:pt x="921256" y="1059045"/>
                  <a:pt x="869244" y="1049866"/>
                </a:cubicBezTo>
                <a:cubicBezTo>
                  <a:pt x="855883" y="1047508"/>
                  <a:pt x="847513" y="1033355"/>
                  <a:pt x="835378" y="1027288"/>
                </a:cubicBezTo>
                <a:cubicBezTo>
                  <a:pt x="824735" y="1021966"/>
                  <a:pt x="812800" y="1019763"/>
                  <a:pt x="801511" y="1016000"/>
                </a:cubicBezTo>
                <a:cubicBezTo>
                  <a:pt x="790222" y="1008474"/>
                  <a:pt x="776120" y="1004017"/>
                  <a:pt x="767644" y="993422"/>
                </a:cubicBezTo>
                <a:cubicBezTo>
                  <a:pt x="705327" y="915524"/>
                  <a:pt x="819548" y="1001683"/>
                  <a:pt x="722489" y="936977"/>
                </a:cubicBezTo>
                <a:cubicBezTo>
                  <a:pt x="714963" y="925688"/>
                  <a:pt x="709505" y="912705"/>
                  <a:pt x="699911" y="903111"/>
                </a:cubicBezTo>
                <a:cubicBezTo>
                  <a:pt x="690317" y="893517"/>
                  <a:pt x="676467" y="889219"/>
                  <a:pt x="666044" y="880533"/>
                </a:cubicBezTo>
                <a:cubicBezTo>
                  <a:pt x="653780" y="870312"/>
                  <a:pt x="643467" y="857955"/>
                  <a:pt x="632178" y="846666"/>
                </a:cubicBezTo>
                <a:cubicBezTo>
                  <a:pt x="639704" y="835377"/>
                  <a:pt x="648689" y="824935"/>
                  <a:pt x="654756" y="812800"/>
                </a:cubicBezTo>
                <a:cubicBezTo>
                  <a:pt x="675673" y="770965"/>
                  <a:pt x="670638" y="721008"/>
                  <a:pt x="654756" y="677333"/>
                </a:cubicBezTo>
                <a:cubicBezTo>
                  <a:pt x="650119" y="664582"/>
                  <a:pt x="632178" y="662281"/>
                  <a:pt x="620889" y="654755"/>
                </a:cubicBezTo>
                <a:cubicBezTo>
                  <a:pt x="613363" y="643466"/>
                  <a:pt x="609816" y="628079"/>
                  <a:pt x="598311" y="620888"/>
                </a:cubicBezTo>
                <a:cubicBezTo>
                  <a:pt x="578130" y="608275"/>
                  <a:pt x="553156" y="605837"/>
                  <a:pt x="530578" y="598311"/>
                </a:cubicBezTo>
                <a:lnTo>
                  <a:pt x="496711" y="587022"/>
                </a:lnTo>
                <a:cubicBezTo>
                  <a:pt x="485422" y="583259"/>
                  <a:pt x="474388" y="578619"/>
                  <a:pt x="462844" y="575733"/>
                </a:cubicBezTo>
                <a:cubicBezTo>
                  <a:pt x="447792" y="571970"/>
                  <a:pt x="432550" y="568902"/>
                  <a:pt x="417689" y="564444"/>
                </a:cubicBezTo>
                <a:cubicBezTo>
                  <a:pt x="394894" y="557605"/>
                  <a:pt x="369758" y="555067"/>
                  <a:pt x="349956" y="541866"/>
                </a:cubicBezTo>
                <a:cubicBezTo>
                  <a:pt x="306188" y="512687"/>
                  <a:pt x="328961" y="523578"/>
                  <a:pt x="282222" y="508000"/>
                </a:cubicBezTo>
                <a:cubicBezTo>
                  <a:pt x="204588" y="456243"/>
                  <a:pt x="240232" y="471425"/>
                  <a:pt x="180622" y="451555"/>
                </a:cubicBezTo>
                <a:cubicBezTo>
                  <a:pt x="169333" y="440266"/>
                  <a:pt x="156976" y="429953"/>
                  <a:pt x="146756" y="417688"/>
                </a:cubicBezTo>
                <a:cubicBezTo>
                  <a:pt x="138070" y="407265"/>
                  <a:pt x="133772" y="393416"/>
                  <a:pt x="124178" y="383822"/>
                </a:cubicBezTo>
                <a:cubicBezTo>
                  <a:pt x="114584" y="374228"/>
                  <a:pt x="101600" y="368770"/>
                  <a:pt x="90311" y="361244"/>
                </a:cubicBezTo>
                <a:cubicBezTo>
                  <a:pt x="82785" y="349955"/>
                  <a:pt x="73801" y="339512"/>
                  <a:pt x="67733" y="327377"/>
                </a:cubicBezTo>
                <a:cubicBezTo>
                  <a:pt x="58245" y="308402"/>
                  <a:pt x="50584" y="266448"/>
                  <a:pt x="45156" y="248355"/>
                </a:cubicBezTo>
                <a:cubicBezTo>
                  <a:pt x="38318" y="225560"/>
                  <a:pt x="30104" y="203200"/>
                  <a:pt x="22578" y="180622"/>
                </a:cubicBezTo>
                <a:lnTo>
                  <a:pt x="11289" y="146755"/>
                </a:lnTo>
                <a:cubicBezTo>
                  <a:pt x="7526" y="135466"/>
                  <a:pt x="0" y="124788"/>
                  <a:pt x="0" y="112888"/>
                </a:cubicBezTo>
                <a:lnTo>
                  <a:pt x="0" y="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1"/>
          <p:cNvSpPr/>
          <p:nvPr/>
        </p:nvSpPr>
        <p:spPr>
          <a:xfrm>
            <a:off x="2709333" y="914400"/>
            <a:ext cx="2280356" cy="361244"/>
          </a:xfrm>
          <a:custGeom>
            <a:avLst/>
            <a:gdLst>
              <a:gd name="connsiteX0" fmla="*/ 2280356 w 2280356"/>
              <a:gd name="connsiteY0" fmla="*/ 361244 h 361244"/>
              <a:gd name="connsiteX1" fmla="*/ 2212623 w 2280356"/>
              <a:gd name="connsiteY1" fmla="*/ 282222 h 361244"/>
              <a:gd name="connsiteX2" fmla="*/ 2190045 w 2280356"/>
              <a:gd name="connsiteY2" fmla="*/ 248356 h 361244"/>
              <a:gd name="connsiteX3" fmla="*/ 2122311 w 2280356"/>
              <a:gd name="connsiteY3" fmla="*/ 225778 h 361244"/>
              <a:gd name="connsiteX4" fmla="*/ 2088445 w 2280356"/>
              <a:gd name="connsiteY4" fmla="*/ 214489 h 361244"/>
              <a:gd name="connsiteX5" fmla="*/ 2020711 w 2280356"/>
              <a:gd name="connsiteY5" fmla="*/ 191911 h 361244"/>
              <a:gd name="connsiteX6" fmla="*/ 1986845 w 2280356"/>
              <a:gd name="connsiteY6" fmla="*/ 180622 h 361244"/>
              <a:gd name="connsiteX7" fmla="*/ 1919111 w 2280356"/>
              <a:gd name="connsiteY7" fmla="*/ 146756 h 361244"/>
              <a:gd name="connsiteX8" fmla="*/ 1817511 w 2280356"/>
              <a:gd name="connsiteY8" fmla="*/ 101600 h 361244"/>
              <a:gd name="connsiteX9" fmla="*/ 1783645 w 2280356"/>
              <a:gd name="connsiteY9" fmla="*/ 90311 h 361244"/>
              <a:gd name="connsiteX10" fmla="*/ 1749778 w 2280356"/>
              <a:gd name="connsiteY10" fmla="*/ 67733 h 361244"/>
              <a:gd name="connsiteX11" fmla="*/ 1636889 w 2280356"/>
              <a:gd name="connsiteY11" fmla="*/ 33867 h 361244"/>
              <a:gd name="connsiteX12" fmla="*/ 1411111 w 2280356"/>
              <a:gd name="connsiteY12" fmla="*/ 45156 h 361244"/>
              <a:gd name="connsiteX13" fmla="*/ 1309511 w 2280356"/>
              <a:gd name="connsiteY13" fmla="*/ 67733 h 361244"/>
              <a:gd name="connsiteX14" fmla="*/ 1117600 w 2280356"/>
              <a:gd name="connsiteY14" fmla="*/ 79022 h 361244"/>
              <a:gd name="connsiteX15" fmla="*/ 1049867 w 2280356"/>
              <a:gd name="connsiteY15" fmla="*/ 101600 h 361244"/>
              <a:gd name="connsiteX16" fmla="*/ 1016000 w 2280356"/>
              <a:gd name="connsiteY16" fmla="*/ 112889 h 361244"/>
              <a:gd name="connsiteX17" fmla="*/ 857956 w 2280356"/>
              <a:gd name="connsiteY17" fmla="*/ 90311 h 361244"/>
              <a:gd name="connsiteX18" fmla="*/ 824089 w 2280356"/>
              <a:gd name="connsiteY18" fmla="*/ 67733 h 361244"/>
              <a:gd name="connsiteX19" fmla="*/ 790223 w 2280356"/>
              <a:gd name="connsiteY19" fmla="*/ 56444 h 361244"/>
              <a:gd name="connsiteX20" fmla="*/ 756356 w 2280356"/>
              <a:gd name="connsiteY20" fmla="*/ 33867 h 361244"/>
              <a:gd name="connsiteX21" fmla="*/ 688623 w 2280356"/>
              <a:gd name="connsiteY21" fmla="*/ 22578 h 361244"/>
              <a:gd name="connsiteX22" fmla="*/ 643467 w 2280356"/>
              <a:gd name="connsiteY22" fmla="*/ 11289 h 361244"/>
              <a:gd name="connsiteX23" fmla="*/ 587023 w 2280356"/>
              <a:gd name="connsiteY23" fmla="*/ 0 h 361244"/>
              <a:gd name="connsiteX24" fmla="*/ 259645 w 2280356"/>
              <a:gd name="connsiteY24" fmla="*/ 11289 h 361244"/>
              <a:gd name="connsiteX25" fmla="*/ 225778 w 2280356"/>
              <a:gd name="connsiteY25" fmla="*/ 22578 h 361244"/>
              <a:gd name="connsiteX26" fmla="*/ 158045 w 2280356"/>
              <a:gd name="connsiteY26" fmla="*/ 67733 h 361244"/>
              <a:gd name="connsiteX27" fmla="*/ 135467 w 2280356"/>
              <a:gd name="connsiteY27" fmla="*/ 101600 h 361244"/>
              <a:gd name="connsiteX28" fmla="*/ 101600 w 2280356"/>
              <a:gd name="connsiteY28" fmla="*/ 124178 h 361244"/>
              <a:gd name="connsiteX29" fmla="*/ 56445 w 2280356"/>
              <a:gd name="connsiteY29" fmla="*/ 180622 h 361244"/>
              <a:gd name="connsiteX30" fmla="*/ 45156 w 2280356"/>
              <a:gd name="connsiteY30" fmla="*/ 214489 h 361244"/>
              <a:gd name="connsiteX31" fmla="*/ 0 w 2280356"/>
              <a:gd name="connsiteY31" fmla="*/ 282222 h 361244"/>
              <a:gd name="connsiteX32" fmla="*/ 0 w 2280356"/>
              <a:gd name="connsiteY32" fmla="*/ 327378 h 361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280356" h="361244">
                <a:moveTo>
                  <a:pt x="2280356" y="361244"/>
                </a:moveTo>
                <a:cubicBezTo>
                  <a:pt x="2197362" y="222924"/>
                  <a:pt x="2290806" y="360405"/>
                  <a:pt x="2212623" y="282222"/>
                </a:cubicBezTo>
                <a:cubicBezTo>
                  <a:pt x="2203029" y="272628"/>
                  <a:pt x="2201550" y="255547"/>
                  <a:pt x="2190045" y="248356"/>
                </a:cubicBezTo>
                <a:cubicBezTo>
                  <a:pt x="2169863" y="235743"/>
                  <a:pt x="2144889" y="233304"/>
                  <a:pt x="2122311" y="225778"/>
                </a:cubicBezTo>
                <a:lnTo>
                  <a:pt x="2088445" y="214489"/>
                </a:lnTo>
                <a:lnTo>
                  <a:pt x="2020711" y="191911"/>
                </a:lnTo>
                <a:cubicBezTo>
                  <a:pt x="2009422" y="188148"/>
                  <a:pt x="1996746" y="187223"/>
                  <a:pt x="1986845" y="180622"/>
                </a:cubicBezTo>
                <a:cubicBezTo>
                  <a:pt x="1943077" y="151443"/>
                  <a:pt x="1965850" y="162334"/>
                  <a:pt x="1919111" y="146756"/>
                </a:cubicBezTo>
                <a:cubicBezTo>
                  <a:pt x="1865443" y="110976"/>
                  <a:pt x="1898117" y="128469"/>
                  <a:pt x="1817511" y="101600"/>
                </a:cubicBezTo>
                <a:cubicBezTo>
                  <a:pt x="1806222" y="97837"/>
                  <a:pt x="1793546" y="96912"/>
                  <a:pt x="1783645" y="90311"/>
                </a:cubicBezTo>
                <a:cubicBezTo>
                  <a:pt x="1772356" y="82785"/>
                  <a:pt x="1762176" y="73243"/>
                  <a:pt x="1749778" y="67733"/>
                </a:cubicBezTo>
                <a:cubicBezTo>
                  <a:pt x="1714445" y="52029"/>
                  <a:pt x="1674415" y="43249"/>
                  <a:pt x="1636889" y="33867"/>
                </a:cubicBezTo>
                <a:cubicBezTo>
                  <a:pt x="1561630" y="37630"/>
                  <a:pt x="1486224" y="39147"/>
                  <a:pt x="1411111" y="45156"/>
                </a:cubicBezTo>
                <a:cubicBezTo>
                  <a:pt x="1102814" y="69819"/>
                  <a:pt x="1564633" y="43435"/>
                  <a:pt x="1309511" y="67733"/>
                </a:cubicBezTo>
                <a:cubicBezTo>
                  <a:pt x="1245719" y="73809"/>
                  <a:pt x="1181570" y="75259"/>
                  <a:pt x="1117600" y="79022"/>
                </a:cubicBezTo>
                <a:lnTo>
                  <a:pt x="1049867" y="101600"/>
                </a:lnTo>
                <a:lnTo>
                  <a:pt x="1016000" y="112889"/>
                </a:lnTo>
                <a:cubicBezTo>
                  <a:pt x="996091" y="110898"/>
                  <a:pt x="895320" y="106324"/>
                  <a:pt x="857956" y="90311"/>
                </a:cubicBezTo>
                <a:cubicBezTo>
                  <a:pt x="845485" y="84966"/>
                  <a:pt x="836224" y="73801"/>
                  <a:pt x="824089" y="67733"/>
                </a:cubicBezTo>
                <a:cubicBezTo>
                  <a:pt x="813446" y="62411"/>
                  <a:pt x="800866" y="61765"/>
                  <a:pt x="790223" y="56444"/>
                </a:cubicBezTo>
                <a:cubicBezTo>
                  <a:pt x="778088" y="50376"/>
                  <a:pt x="769227" y="38157"/>
                  <a:pt x="756356" y="33867"/>
                </a:cubicBezTo>
                <a:cubicBezTo>
                  <a:pt x="734641" y="26629"/>
                  <a:pt x="711068" y="27067"/>
                  <a:pt x="688623" y="22578"/>
                </a:cubicBezTo>
                <a:cubicBezTo>
                  <a:pt x="673409" y="19535"/>
                  <a:pt x="658613" y="14655"/>
                  <a:pt x="643467" y="11289"/>
                </a:cubicBezTo>
                <a:cubicBezTo>
                  <a:pt x="624737" y="7127"/>
                  <a:pt x="605838" y="3763"/>
                  <a:pt x="587023" y="0"/>
                </a:cubicBezTo>
                <a:cubicBezTo>
                  <a:pt x="477897" y="3763"/>
                  <a:pt x="368623" y="4478"/>
                  <a:pt x="259645" y="11289"/>
                </a:cubicBezTo>
                <a:cubicBezTo>
                  <a:pt x="247769" y="12031"/>
                  <a:pt x="236180" y="16799"/>
                  <a:pt x="225778" y="22578"/>
                </a:cubicBezTo>
                <a:cubicBezTo>
                  <a:pt x="202058" y="35756"/>
                  <a:pt x="158045" y="67733"/>
                  <a:pt x="158045" y="67733"/>
                </a:cubicBezTo>
                <a:cubicBezTo>
                  <a:pt x="150519" y="79022"/>
                  <a:pt x="145061" y="92006"/>
                  <a:pt x="135467" y="101600"/>
                </a:cubicBezTo>
                <a:cubicBezTo>
                  <a:pt x="125873" y="111194"/>
                  <a:pt x="110076" y="113583"/>
                  <a:pt x="101600" y="124178"/>
                </a:cubicBezTo>
                <a:cubicBezTo>
                  <a:pt x="39280" y="202076"/>
                  <a:pt x="153504" y="115914"/>
                  <a:pt x="56445" y="180622"/>
                </a:cubicBezTo>
                <a:cubicBezTo>
                  <a:pt x="52682" y="191911"/>
                  <a:pt x="50935" y="204087"/>
                  <a:pt x="45156" y="214489"/>
                </a:cubicBezTo>
                <a:cubicBezTo>
                  <a:pt x="31978" y="238209"/>
                  <a:pt x="0" y="255087"/>
                  <a:pt x="0" y="282222"/>
                </a:cubicBezTo>
                <a:lnTo>
                  <a:pt x="0" y="327378"/>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1648178" y="553156"/>
            <a:ext cx="1061155" cy="733777"/>
          </a:xfrm>
          <a:custGeom>
            <a:avLst/>
            <a:gdLst>
              <a:gd name="connsiteX0" fmla="*/ 1061155 w 1061155"/>
              <a:gd name="connsiteY0" fmla="*/ 733777 h 733777"/>
              <a:gd name="connsiteX1" fmla="*/ 1049866 w 1061155"/>
              <a:gd name="connsiteY1" fmla="*/ 677333 h 733777"/>
              <a:gd name="connsiteX2" fmla="*/ 1038578 w 1061155"/>
              <a:gd name="connsiteY2" fmla="*/ 643466 h 733777"/>
              <a:gd name="connsiteX3" fmla="*/ 1027289 w 1061155"/>
              <a:gd name="connsiteY3" fmla="*/ 508000 h 733777"/>
              <a:gd name="connsiteX4" fmla="*/ 982133 w 1061155"/>
              <a:gd name="connsiteY4" fmla="*/ 406400 h 733777"/>
              <a:gd name="connsiteX5" fmla="*/ 948266 w 1061155"/>
              <a:gd name="connsiteY5" fmla="*/ 372533 h 733777"/>
              <a:gd name="connsiteX6" fmla="*/ 891822 w 1061155"/>
              <a:gd name="connsiteY6" fmla="*/ 327377 h 733777"/>
              <a:gd name="connsiteX7" fmla="*/ 790222 w 1061155"/>
              <a:gd name="connsiteY7" fmla="*/ 248355 h 733777"/>
              <a:gd name="connsiteX8" fmla="*/ 722489 w 1061155"/>
              <a:gd name="connsiteY8" fmla="*/ 203200 h 733777"/>
              <a:gd name="connsiteX9" fmla="*/ 688622 w 1061155"/>
              <a:gd name="connsiteY9" fmla="*/ 191911 h 733777"/>
              <a:gd name="connsiteX10" fmla="*/ 620889 w 1061155"/>
              <a:gd name="connsiteY10" fmla="*/ 158044 h 733777"/>
              <a:gd name="connsiteX11" fmla="*/ 541866 w 1061155"/>
              <a:gd name="connsiteY11" fmla="*/ 146755 h 733777"/>
              <a:gd name="connsiteX12" fmla="*/ 372533 w 1061155"/>
              <a:gd name="connsiteY12" fmla="*/ 112888 h 733777"/>
              <a:gd name="connsiteX13" fmla="*/ 135466 w 1061155"/>
              <a:gd name="connsiteY13" fmla="*/ 90311 h 733777"/>
              <a:gd name="connsiteX14" fmla="*/ 67733 w 1061155"/>
              <a:gd name="connsiteY14" fmla="*/ 45155 h 733777"/>
              <a:gd name="connsiteX15" fmla="*/ 33866 w 1061155"/>
              <a:gd name="connsiteY15" fmla="*/ 11288 h 733777"/>
              <a:gd name="connsiteX16" fmla="*/ 0 w 1061155"/>
              <a:gd name="connsiteY16" fmla="*/ 0 h 73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61155" h="733777">
                <a:moveTo>
                  <a:pt x="1061155" y="733777"/>
                </a:moveTo>
                <a:cubicBezTo>
                  <a:pt x="1057392" y="714962"/>
                  <a:pt x="1054519" y="695947"/>
                  <a:pt x="1049866" y="677333"/>
                </a:cubicBezTo>
                <a:cubicBezTo>
                  <a:pt x="1046980" y="665789"/>
                  <a:pt x="1040151" y="655261"/>
                  <a:pt x="1038578" y="643466"/>
                </a:cubicBezTo>
                <a:cubicBezTo>
                  <a:pt x="1032590" y="598552"/>
                  <a:pt x="1034738" y="552695"/>
                  <a:pt x="1027289" y="508000"/>
                </a:cubicBezTo>
                <a:cubicBezTo>
                  <a:pt x="1021136" y="471080"/>
                  <a:pt x="1006104" y="435164"/>
                  <a:pt x="982133" y="406400"/>
                </a:cubicBezTo>
                <a:cubicBezTo>
                  <a:pt x="971912" y="394135"/>
                  <a:pt x="958486" y="384798"/>
                  <a:pt x="948266" y="372533"/>
                </a:cubicBezTo>
                <a:cubicBezTo>
                  <a:pt x="908987" y="325398"/>
                  <a:pt x="947420" y="345910"/>
                  <a:pt x="891822" y="327377"/>
                </a:cubicBezTo>
                <a:cubicBezTo>
                  <a:pt x="838768" y="274324"/>
                  <a:pt x="871238" y="302366"/>
                  <a:pt x="790222" y="248355"/>
                </a:cubicBezTo>
                <a:lnTo>
                  <a:pt x="722489" y="203200"/>
                </a:lnTo>
                <a:cubicBezTo>
                  <a:pt x="711200" y="199437"/>
                  <a:pt x="699265" y="197233"/>
                  <a:pt x="688622" y="191911"/>
                </a:cubicBezTo>
                <a:cubicBezTo>
                  <a:pt x="644225" y="169712"/>
                  <a:pt x="668178" y="167502"/>
                  <a:pt x="620889" y="158044"/>
                </a:cubicBezTo>
                <a:cubicBezTo>
                  <a:pt x="594797" y="152826"/>
                  <a:pt x="568207" y="150518"/>
                  <a:pt x="541866" y="146755"/>
                </a:cubicBezTo>
                <a:cubicBezTo>
                  <a:pt x="464572" y="120990"/>
                  <a:pt x="519733" y="137421"/>
                  <a:pt x="372533" y="112888"/>
                </a:cubicBezTo>
                <a:cubicBezTo>
                  <a:pt x="249011" y="92301"/>
                  <a:pt x="327611" y="103121"/>
                  <a:pt x="135466" y="90311"/>
                </a:cubicBezTo>
                <a:cubicBezTo>
                  <a:pt x="112888" y="75259"/>
                  <a:pt x="86920" y="64342"/>
                  <a:pt x="67733" y="45155"/>
                </a:cubicBezTo>
                <a:cubicBezTo>
                  <a:pt x="56444" y="33866"/>
                  <a:pt x="47150" y="20144"/>
                  <a:pt x="33866" y="11288"/>
                </a:cubicBezTo>
                <a:cubicBezTo>
                  <a:pt x="23965" y="4688"/>
                  <a:pt x="0" y="0"/>
                  <a:pt x="0" y="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t="-1" r="51418" b="54932"/>
          <a:stretch/>
        </p:blipFill>
        <p:spPr>
          <a:xfrm>
            <a:off x="0" y="221059"/>
            <a:ext cx="9149120" cy="6349073"/>
          </a:xfrm>
          <a:prstGeom prst="rect">
            <a:avLst/>
          </a:prstGeom>
        </p:spPr>
      </p:pic>
      <p:sp>
        <p:nvSpPr>
          <p:cNvPr id="10" name="Rectangle 9"/>
          <p:cNvSpPr/>
          <p:nvPr/>
        </p:nvSpPr>
        <p:spPr>
          <a:xfrm>
            <a:off x="2252133" y="1543939"/>
            <a:ext cx="6067777" cy="1323439"/>
          </a:xfrm>
          <a:prstGeom prst="rect">
            <a:avLst/>
          </a:prstGeom>
          <a:solidFill>
            <a:schemeClr val="accent4">
              <a:lumMod val="20000"/>
              <a:lumOff val="80000"/>
            </a:schemeClr>
          </a:solidFill>
        </p:spPr>
        <p:txBody>
          <a:bodyPr wrap="square">
            <a:spAutoFit/>
          </a:bodyPr>
          <a:lstStyle/>
          <a:p>
            <a:pPr algn="ctr"/>
            <a:r>
              <a:rPr lang="en-US" sz="2000" dirty="0">
                <a:solidFill>
                  <a:srgbClr val="080000"/>
                </a:solidFill>
                <a:latin typeface="Tahoma" panose="020B0604030504040204" pitchFamily="34" charset="0"/>
              </a:rPr>
              <a:t>“After this, Paul stayed many days longer and then took leave of the </a:t>
            </a:r>
            <a:r>
              <a:rPr lang="en-US" sz="2000" dirty="0" smtClean="0">
                <a:solidFill>
                  <a:srgbClr val="080000"/>
                </a:solidFill>
                <a:latin typeface="Tahoma" panose="020B0604030504040204" pitchFamily="34" charset="0"/>
              </a:rPr>
              <a:t>brothers </a:t>
            </a:r>
            <a:r>
              <a:rPr lang="en-US" sz="2000" dirty="0">
                <a:solidFill>
                  <a:srgbClr val="080000"/>
                </a:solidFill>
                <a:latin typeface="Tahoma" panose="020B0604030504040204" pitchFamily="34" charset="0"/>
              </a:rPr>
              <a:t>and set sail for Syria, and with him Priscilla and Aquila. At </a:t>
            </a:r>
            <a:r>
              <a:rPr lang="en-US" sz="2000" dirty="0" err="1" smtClean="0">
                <a:solidFill>
                  <a:srgbClr val="080000"/>
                </a:solidFill>
                <a:latin typeface="Tahoma" panose="020B0604030504040204" pitchFamily="34" charset="0"/>
              </a:rPr>
              <a:t>Cenchrea</a:t>
            </a:r>
            <a:r>
              <a:rPr lang="en-US" sz="2000" dirty="0" smtClean="0">
                <a:solidFill>
                  <a:srgbClr val="080000"/>
                </a:solidFill>
                <a:latin typeface="Tahoma" panose="020B0604030504040204" pitchFamily="34" charset="0"/>
              </a:rPr>
              <a:t> </a:t>
            </a:r>
            <a:r>
              <a:rPr lang="en-US" sz="2000" dirty="0">
                <a:solidFill>
                  <a:srgbClr val="080000"/>
                </a:solidFill>
                <a:latin typeface="Tahoma" panose="020B0604030504040204" pitchFamily="34" charset="0"/>
              </a:rPr>
              <a:t>he had cut his hair, for he was under a vow.”  </a:t>
            </a:r>
            <a:r>
              <a:rPr lang="en-US" sz="2000" dirty="0" smtClean="0">
                <a:solidFill>
                  <a:srgbClr val="080000"/>
                </a:solidFill>
                <a:latin typeface="Tahoma" panose="020B0604030504040204" pitchFamily="34" charset="0"/>
              </a:rPr>
              <a:t>Acts 18:18</a:t>
            </a:r>
            <a:endParaRPr lang="en-US" sz="2000" dirty="0"/>
          </a:p>
        </p:txBody>
      </p:sp>
      <p:sp>
        <p:nvSpPr>
          <p:cNvPr id="5" name="Freeform 4"/>
          <p:cNvSpPr/>
          <p:nvPr/>
        </p:nvSpPr>
        <p:spPr>
          <a:xfrm>
            <a:off x="1738489" y="4989689"/>
            <a:ext cx="282222" cy="67733"/>
          </a:xfrm>
          <a:custGeom>
            <a:avLst/>
            <a:gdLst>
              <a:gd name="connsiteX0" fmla="*/ 0 w 282222"/>
              <a:gd name="connsiteY0" fmla="*/ 0 h 67733"/>
              <a:gd name="connsiteX1" fmla="*/ 56444 w 282222"/>
              <a:gd name="connsiteY1" fmla="*/ 11289 h 67733"/>
              <a:gd name="connsiteX2" fmla="*/ 158044 w 282222"/>
              <a:gd name="connsiteY2" fmla="*/ 22578 h 67733"/>
              <a:gd name="connsiteX3" fmla="*/ 225778 w 282222"/>
              <a:gd name="connsiteY3" fmla="*/ 45155 h 67733"/>
              <a:gd name="connsiteX4" fmla="*/ 282222 w 282222"/>
              <a:gd name="connsiteY4" fmla="*/ 67733 h 67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222" h="67733">
                <a:moveTo>
                  <a:pt x="0" y="0"/>
                </a:moveTo>
                <a:cubicBezTo>
                  <a:pt x="18815" y="3763"/>
                  <a:pt x="37450" y="8575"/>
                  <a:pt x="56444" y="11289"/>
                </a:cubicBezTo>
                <a:cubicBezTo>
                  <a:pt x="90177" y="16108"/>
                  <a:pt x="124631" y="15895"/>
                  <a:pt x="158044" y="22578"/>
                </a:cubicBezTo>
                <a:cubicBezTo>
                  <a:pt x="181381" y="27245"/>
                  <a:pt x="203200" y="37629"/>
                  <a:pt x="225778" y="45155"/>
                </a:cubicBezTo>
                <a:cubicBezTo>
                  <a:pt x="267622" y="59103"/>
                  <a:pt x="249004" y="51124"/>
                  <a:pt x="282222" y="67733"/>
                </a:cubicBezTo>
              </a:path>
            </a:pathLst>
          </a:cu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10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108119"/>
            <a:ext cx="8368203" cy="953426"/>
          </a:xfrm>
        </p:spPr>
        <p:txBody>
          <a:bodyPr>
            <a:normAutofit/>
          </a:bodyPr>
          <a:lstStyle/>
          <a:p>
            <a:pPr algn="ctr"/>
            <a:r>
              <a:rPr lang="en-US" b="1" u="sng" dirty="0" smtClean="0"/>
              <a:t>The Nazarite Vow</a:t>
            </a:r>
            <a:endParaRPr lang="en-US" dirty="0"/>
          </a:p>
        </p:txBody>
      </p:sp>
      <p:sp>
        <p:nvSpPr>
          <p:cNvPr id="7" name="Content Placeholder 6"/>
          <p:cNvSpPr>
            <a:spLocks noGrp="1"/>
          </p:cNvSpPr>
          <p:nvPr>
            <p:ph idx="1"/>
          </p:nvPr>
        </p:nvSpPr>
        <p:spPr>
          <a:xfrm>
            <a:off x="68123" y="997346"/>
            <a:ext cx="8996853" cy="5513874"/>
          </a:xfrm>
        </p:spPr>
        <p:txBody>
          <a:bodyPr>
            <a:noAutofit/>
          </a:bodyPr>
          <a:lstStyle/>
          <a:p>
            <a:pPr marL="182880" indent="0">
              <a:lnSpc>
                <a:spcPct val="100000"/>
              </a:lnSpc>
              <a:spcBef>
                <a:spcPts val="600"/>
              </a:spcBef>
              <a:spcAft>
                <a:spcPts val="1200"/>
              </a:spcAft>
              <a:buNone/>
            </a:pPr>
            <a:r>
              <a:rPr lang="en-US" b="1" dirty="0" smtClean="0"/>
              <a:t>Jewish traditions </a:t>
            </a:r>
            <a:r>
              <a:rPr lang="en-US" dirty="0" smtClean="0"/>
              <a:t>were very strong, even for Christians:</a:t>
            </a:r>
          </a:p>
          <a:p>
            <a:pPr marL="640080" lvl="1" indent="0">
              <a:lnSpc>
                <a:spcPct val="100000"/>
              </a:lnSpc>
              <a:spcBef>
                <a:spcPts val="600"/>
              </a:spcBef>
              <a:spcAft>
                <a:spcPts val="1200"/>
              </a:spcAft>
              <a:buNone/>
            </a:pPr>
            <a:r>
              <a:rPr lang="en-US" dirty="0" smtClean="0"/>
              <a:t>Peter and John still joined daily prayers at the temple (3:1)</a:t>
            </a:r>
          </a:p>
          <a:p>
            <a:pPr marL="640080" lvl="1" indent="0">
              <a:lnSpc>
                <a:spcPct val="100000"/>
              </a:lnSpc>
              <a:spcBef>
                <a:spcPts val="600"/>
              </a:spcBef>
              <a:spcAft>
                <a:spcPts val="1200"/>
              </a:spcAft>
              <a:buNone/>
            </a:pPr>
            <a:r>
              <a:rPr lang="en-US" dirty="0" smtClean="0"/>
              <a:t>Peter resisted eating “unclean” foods (10:9-16)</a:t>
            </a:r>
          </a:p>
          <a:p>
            <a:pPr marL="640080" lvl="1" indent="0">
              <a:lnSpc>
                <a:spcPct val="100000"/>
              </a:lnSpc>
              <a:spcBef>
                <a:spcPts val="600"/>
              </a:spcBef>
              <a:spcAft>
                <a:spcPts val="1200"/>
              </a:spcAft>
              <a:buNone/>
            </a:pPr>
            <a:r>
              <a:rPr lang="en-US" dirty="0" smtClean="0"/>
              <a:t>Some felt they should continue following the law (15:5)</a:t>
            </a:r>
          </a:p>
          <a:p>
            <a:pPr marL="182880" indent="0">
              <a:lnSpc>
                <a:spcPct val="100000"/>
              </a:lnSpc>
              <a:spcBef>
                <a:spcPts val="600"/>
              </a:spcBef>
              <a:spcAft>
                <a:spcPts val="1200"/>
              </a:spcAft>
              <a:buNone/>
            </a:pPr>
            <a:r>
              <a:rPr lang="en-US" b="1" dirty="0" smtClean="0"/>
              <a:t>Acts 18:18</a:t>
            </a:r>
            <a:r>
              <a:rPr lang="en-US" dirty="0"/>
              <a:t>  “he had cut his hair, for he was under a vow</a:t>
            </a:r>
            <a:r>
              <a:rPr lang="en-US" dirty="0" smtClean="0"/>
              <a:t>.”</a:t>
            </a:r>
          </a:p>
          <a:p>
            <a:pPr marL="640080" lvl="1" indent="0">
              <a:lnSpc>
                <a:spcPct val="100000"/>
              </a:lnSpc>
              <a:spcBef>
                <a:spcPts val="600"/>
              </a:spcBef>
              <a:spcAft>
                <a:spcPts val="1200"/>
              </a:spcAft>
              <a:buNone/>
            </a:pPr>
            <a:r>
              <a:rPr lang="en-US" dirty="0" smtClean="0"/>
              <a:t>The Nazarite vow (Numbers 6:2-21) was a special promise to God</a:t>
            </a:r>
          </a:p>
          <a:p>
            <a:pPr marL="640080" lvl="1" indent="0">
              <a:lnSpc>
                <a:spcPct val="100000"/>
              </a:lnSpc>
              <a:spcBef>
                <a:spcPts val="600"/>
              </a:spcBef>
              <a:spcAft>
                <a:spcPts val="1200"/>
              </a:spcAft>
              <a:buNone/>
            </a:pPr>
            <a:r>
              <a:rPr lang="en-US" dirty="0" smtClean="0"/>
              <a:t>Often made in thanksgiving to God for blessing</a:t>
            </a:r>
          </a:p>
          <a:p>
            <a:pPr marL="640080" lvl="1" indent="0">
              <a:lnSpc>
                <a:spcPct val="100000"/>
              </a:lnSpc>
              <a:spcBef>
                <a:spcPts val="600"/>
              </a:spcBef>
              <a:spcAft>
                <a:spcPts val="1200"/>
              </a:spcAft>
              <a:buNone/>
            </a:pPr>
            <a:r>
              <a:rPr lang="en-US" dirty="0" smtClean="0"/>
              <a:t>He would not cut his hair until the end of the vow; he would then shave his head and burn the hair with a sacrifice.</a:t>
            </a:r>
          </a:p>
          <a:p>
            <a:pPr marL="640080" lvl="1" indent="0">
              <a:lnSpc>
                <a:spcPct val="100000"/>
              </a:lnSpc>
              <a:spcBef>
                <a:spcPts val="600"/>
              </a:spcBef>
              <a:spcAft>
                <a:spcPts val="1200"/>
              </a:spcAft>
              <a:buNone/>
            </a:pPr>
            <a:r>
              <a:rPr lang="en-US" dirty="0" smtClean="0"/>
              <a:t>Must offer sacrifice in Jerusalem in 30 days</a:t>
            </a:r>
          </a:p>
          <a:p>
            <a:pPr marL="640080" lvl="1" indent="0">
              <a:lnSpc>
                <a:spcPct val="100000"/>
              </a:lnSpc>
              <a:spcBef>
                <a:spcPts val="600"/>
              </a:spcBef>
              <a:spcAft>
                <a:spcPts val="1200"/>
              </a:spcAft>
              <a:buNone/>
            </a:pPr>
            <a:endParaRPr lang="en-US" dirty="0" smtClean="0"/>
          </a:p>
          <a:p>
            <a:pPr marL="640080" lvl="1" indent="0">
              <a:lnSpc>
                <a:spcPct val="100000"/>
              </a:lnSpc>
              <a:spcBef>
                <a:spcPts val="600"/>
              </a:spcBef>
              <a:spcAft>
                <a:spcPts val="1200"/>
              </a:spcAft>
              <a:buNone/>
            </a:pPr>
            <a:endParaRPr lang="en-US" dirty="0" smtClean="0"/>
          </a:p>
        </p:txBody>
      </p:sp>
    </p:spTree>
    <p:extLst>
      <p:ext uri="{BB962C8B-B14F-4D97-AF65-F5344CB8AC3E}">
        <p14:creationId xmlns:p14="http://schemas.microsoft.com/office/powerpoint/2010/main" val="112776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Oval 5"/>
          <p:cNvSpPr/>
          <p:nvPr/>
        </p:nvSpPr>
        <p:spPr>
          <a:xfrm>
            <a:off x="5734755" y="2449690"/>
            <a:ext cx="598311" cy="248355"/>
          </a:xfrm>
          <a:prstGeom prst="ellipse">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978400" y="1264356"/>
            <a:ext cx="1354667" cy="1253066"/>
          </a:xfrm>
          <a:custGeom>
            <a:avLst/>
            <a:gdLst>
              <a:gd name="connsiteX0" fmla="*/ 1275644 w 1354667"/>
              <a:gd name="connsiteY0" fmla="*/ 1253066 h 1253066"/>
              <a:gd name="connsiteX1" fmla="*/ 1309511 w 1354667"/>
              <a:gd name="connsiteY1" fmla="*/ 1196622 h 1253066"/>
              <a:gd name="connsiteX2" fmla="*/ 1320800 w 1354667"/>
              <a:gd name="connsiteY2" fmla="*/ 1162755 h 1253066"/>
              <a:gd name="connsiteX3" fmla="*/ 1354667 w 1354667"/>
              <a:gd name="connsiteY3" fmla="*/ 1095022 h 1253066"/>
              <a:gd name="connsiteX4" fmla="*/ 1286933 w 1354667"/>
              <a:gd name="connsiteY4" fmla="*/ 1049866 h 1253066"/>
              <a:gd name="connsiteX5" fmla="*/ 1253067 w 1354667"/>
              <a:gd name="connsiteY5" fmla="*/ 1027288 h 1253066"/>
              <a:gd name="connsiteX6" fmla="*/ 1219200 w 1354667"/>
              <a:gd name="connsiteY6" fmla="*/ 1016000 h 1253066"/>
              <a:gd name="connsiteX7" fmla="*/ 1061156 w 1354667"/>
              <a:gd name="connsiteY7" fmla="*/ 1038577 h 1253066"/>
              <a:gd name="connsiteX8" fmla="*/ 1027289 w 1354667"/>
              <a:gd name="connsiteY8" fmla="*/ 1061155 h 1253066"/>
              <a:gd name="connsiteX9" fmla="*/ 869244 w 1354667"/>
              <a:gd name="connsiteY9" fmla="*/ 1049866 h 1253066"/>
              <a:gd name="connsiteX10" fmla="*/ 835378 w 1354667"/>
              <a:gd name="connsiteY10" fmla="*/ 1027288 h 1253066"/>
              <a:gd name="connsiteX11" fmla="*/ 801511 w 1354667"/>
              <a:gd name="connsiteY11" fmla="*/ 1016000 h 1253066"/>
              <a:gd name="connsiteX12" fmla="*/ 767644 w 1354667"/>
              <a:gd name="connsiteY12" fmla="*/ 993422 h 1253066"/>
              <a:gd name="connsiteX13" fmla="*/ 722489 w 1354667"/>
              <a:gd name="connsiteY13" fmla="*/ 936977 h 1253066"/>
              <a:gd name="connsiteX14" fmla="*/ 699911 w 1354667"/>
              <a:gd name="connsiteY14" fmla="*/ 903111 h 1253066"/>
              <a:gd name="connsiteX15" fmla="*/ 666044 w 1354667"/>
              <a:gd name="connsiteY15" fmla="*/ 880533 h 1253066"/>
              <a:gd name="connsiteX16" fmla="*/ 632178 w 1354667"/>
              <a:gd name="connsiteY16" fmla="*/ 846666 h 1253066"/>
              <a:gd name="connsiteX17" fmla="*/ 654756 w 1354667"/>
              <a:gd name="connsiteY17" fmla="*/ 812800 h 1253066"/>
              <a:gd name="connsiteX18" fmla="*/ 654756 w 1354667"/>
              <a:gd name="connsiteY18" fmla="*/ 677333 h 1253066"/>
              <a:gd name="connsiteX19" fmla="*/ 620889 w 1354667"/>
              <a:gd name="connsiteY19" fmla="*/ 654755 h 1253066"/>
              <a:gd name="connsiteX20" fmla="*/ 598311 w 1354667"/>
              <a:gd name="connsiteY20" fmla="*/ 620888 h 1253066"/>
              <a:gd name="connsiteX21" fmla="*/ 530578 w 1354667"/>
              <a:gd name="connsiteY21" fmla="*/ 598311 h 1253066"/>
              <a:gd name="connsiteX22" fmla="*/ 496711 w 1354667"/>
              <a:gd name="connsiteY22" fmla="*/ 587022 h 1253066"/>
              <a:gd name="connsiteX23" fmla="*/ 462844 w 1354667"/>
              <a:gd name="connsiteY23" fmla="*/ 575733 h 1253066"/>
              <a:gd name="connsiteX24" fmla="*/ 417689 w 1354667"/>
              <a:gd name="connsiteY24" fmla="*/ 564444 h 1253066"/>
              <a:gd name="connsiteX25" fmla="*/ 349956 w 1354667"/>
              <a:gd name="connsiteY25" fmla="*/ 541866 h 1253066"/>
              <a:gd name="connsiteX26" fmla="*/ 282222 w 1354667"/>
              <a:gd name="connsiteY26" fmla="*/ 508000 h 1253066"/>
              <a:gd name="connsiteX27" fmla="*/ 180622 w 1354667"/>
              <a:gd name="connsiteY27" fmla="*/ 451555 h 1253066"/>
              <a:gd name="connsiteX28" fmla="*/ 146756 w 1354667"/>
              <a:gd name="connsiteY28" fmla="*/ 417688 h 1253066"/>
              <a:gd name="connsiteX29" fmla="*/ 124178 w 1354667"/>
              <a:gd name="connsiteY29" fmla="*/ 383822 h 1253066"/>
              <a:gd name="connsiteX30" fmla="*/ 90311 w 1354667"/>
              <a:gd name="connsiteY30" fmla="*/ 361244 h 1253066"/>
              <a:gd name="connsiteX31" fmla="*/ 67733 w 1354667"/>
              <a:gd name="connsiteY31" fmla="*/ 327377 h 1253066"/>
              <a:gd name="connsiteX32" fmla="*/ 45156 w 1354667"/>
              <a:gd name="connsiteY32" fmla="*/ 248355 h 1253066"/>
              <a:gd name="connsiteX33" fmla="*/ 22578 w 1354667"/>
              <a:gd name="connsiteY33" fmla="*/ 180622 h 1253066"/>
              <a:gd name="connsiteX34" fmla="*/ 11289 w 1354667"/>
              <a:gd name="connsiteY34" fmla="*/ 146755 h 1253066"/>
              <a:gd name="connsiteX35" fmla="*/ 0 w 1354667"/>
              <a:gd name="connsiteY35" fmla="*/ 112888 h 1253066"/>
              <a:gd name="connsiteX36" fmla="*/ 0 w 1354667"/>
              <a:gd name="connsiteY36" fmla="*/ 0 h 125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354667" h="1253066">
                <a:moveTo>
                  <a:pt x="1275644" y="1253066"/>
                </a:moveTo>
                <a:cubicBezTo>
                  <a:pt x="1286933" y="1234251"/>
                  <a:pt x="1299698" y="1216247"/>
                  <a:pt x="1309511" y="1196622"/>
                </a:cubicBezTo>
                <a:cubicBezTo>
                  <a:pt x="1314833" y="1185979"/>
                  <a:pt x="1315478" y="1173398"/>
                  <a:pt x="1320800" y="1162755"/>
                </a:cubicBezTo>
                <a:cubicBezTo>
                  <a:pt x="1364569" y="1075217"/>
                  <a:pt x="1326291" y="1180148"/>
                  <a:pt x="1354667" y="1095022"/>
                </a:cubicBezTo>
                <a:lnTo>
                  <a:pt x="1286933" y="1049866"/>
                </a:lnTo>
                <a:cubicBezTo>
                  <a:pt x="1275644" y="1042340"/>
                  <a:pt x="1265938" y="1031578"/>
                  <a:pt x="1253067" y="1027288"/>
                </a:cubicBezTo>
                <a:lnTo>
                  <a:pt x="1219200" y="1016000"/>
                </a:lnTo>
                <a:cubicBezTo>
                  <a:pt x="1187470" y="1018884"/>
                  <a:pt x="1104592" y="1016858"/>
                  <a:pt x="1061156" y="1038577"/>
                </a:cubicBezTo>
                <a:cubicBezTo>
                  <a:pt x="1049021" y="1044645"/>
                  <a:pt x="1038578" y="1053629"/>
                  <a:pt x="1027289" y="1061155"/>
                </a:cubicBezTo>
                <a:cubicBezTo>
                  <a:pt x="974607" y="1057392"/>
                  <a:pt x="921256" y="1059045"/>
                  <a:pt x="869244" y="1049866"/>
                </a:cubicBezTo>
                <a:cubicBezTo>
                  <a:pt x="855883" y="1047508"/>
                  <a:pt x="847513" y="1033355"/>
                  <a:pt x="835378" y="1027288"/>
                </a:cubicBezTo>
                <a:cubicBezTo>
                  <a:pt x="824735" y="1021966"/>
                  <a:pt x="812800" y="1019763"/>
                  <a:pt x="801511" y="1016000"/>
                </a:cubicBezTo>
                <a:cubicBezTo>
                  <a:pt x="790222" y="1008474"/>
                  <a:pt x="776120" y="1004017"/>
                  <a:pt x="767644" y="993422"/>
                </a:cubicBezTo>
                <a:cubicBezTo>
                  <a:pt x="705327" y="915524"/>
                  <a:pt x="819548" y="1001683"/>
                  <a:pt x="722489" y="936977"/>
                </a:cubicBezTo>
                <a:cubicBezTo>
                  <a:pt x="714963" y="925688"/>
                  <a:pt x="709505" y="912705"/>
                  <a:pt x="699911" y="903111"/>
                </a:cubicBezTo>
                <a:cubicBezTo>
                  <a:pt x="690317" y="893517"/>
                  <a:pt x="676467" y="889219"/>
                  <a:pt x="666044" y="880533"/>
                </a:cubicBezTo>
                <a:cubicBezTo>
                  <a:pt x="653780" y="870312"/>
                  <a:pt x="643467" y="857955"/>
                  <a:pt x="632178" y="846666"/>
                </a:cubicBezTo>
                <a:cubicBezTo>
                  <a:pt x="639704" y="835377"/>
                  <a:pt x="648689" y="824935"/>
                  <a:pt x="654756" y="812800"/>
                </a:cubicBezTo>
                <a:cubicBezTo>
                  <a:pt x="675673" y="770965"/>
                  <a:pt x="670638" y="721008"/>
                  <a:pt x="654756" y="677333"/>
                </a:cubicBezTo>
                <a:cubicBezTo>
                  <a:pt x="650119" y="664582"/>
                  <a:pt x="632178" y="662281"/>
                  <a:pt x="620889" y="654755"/>
                </a:cubicBezTo>
                <a:cubicBezTo>
                  <a:pt x="613363" y="643466"/>
                  <a:pt x="609816" y="628079"/>
                  <a:pt x="598311" y="620888"/>
                </a:cubicBezTo>
                <a:cubicBezTo>
                  <a:pt x="578130" y="608275"/>
                  <a:pt x="553156" y="605837"/>
                  <a:pt x="530578" y="598311"/>
                </a:cubicBezTo>
                <a:lnTo>
                  <a:pt x="496711" y="587022"/>
                </a:lnTo>
                <a:cubicBezTo>
                  <a:pt x="485422" y="583259"/>
                  <a:pt x="474388" y="578619"/>
                  <a:pt x="462844" y="575733"/>
                </a:cubicBezTo>
                <a:cubicBezTo>
                  <a:pt x="447792" y="571970"/>
                  <a:pt x="432550" y="568902"/>
                  <a:pt x="417689" y="564444"/>
                </a:cubicBezTo>
                <a:cubicBezTo>
                  <a:pt x="394894" y="557605"/>
                  <a:pt x="369758" y="555067"/>
                  <a:pt x="349956" y="541866"/>
                </a:cubicBezTo>
                <a:cubicBezTo>
                  <a:pt x="306188" y="512687"/>
                  <a:pt x="328961" y="523578"/>
                  <a:pt x="282222" y="508000"/>
                </a:cubicBezTo>
                <a:cubicBezTo>
                  <a:pt x="204588" y="456243"/>
                  <a:pt x="240232" y="471425"/>
                  <a:pt x="180622" y="451555"/>
                </a:cubicBezTo>
                <a:cubicBezTo>
                  <a:pt x="169333" y="440266"/>
                  <a:pt x="156976" y="429953"/>
                  <a:pt x="146756" y="417688"/>
                </a:cubicBezTo>
                <a:cubicBezTo>
                  <a:pt x="138070" y="407265"/>
                  <a:pt x="133772" y="393416"/>
                  <a:pt x="124178" y="383822"/>
                </a:cubicBezTo>
                <a:cubicBezTo>
                  <a:pt x="114584" y="374228"/>
                  <a:pt x="101600" y="368770"/>
                  <a:pt x="90311" y="361244"/>
                </a:cubicBezTo>
                <a:cubicBezTo>
                  <a:pt x="82785" y="349955"/>
                  <a:pt x="73801" y="339512"/>
                  <a:pt x="67733" y="327377"/>
                </a:cubicBezTo>
                <a:cubicBezTo>
                  <a:pt x="58245" y="308402"/>
                  <a:pt x="50584" y="266448"/>
                  <a:pt x="45156" y="248355"/>
                </a:cubicBezTo>
                <a:cubicBezTo>
                  <a:pt x="38318" y="225560"/>
                  <a:pt x="30104" y="203200"/>
                  <a:pt x="22578" y="180622"/>
                </a:cubicBezTo>
                <a:lnTo>
                  <a:pt x="11289" y="146755"/>
                </a:lnTo>
                <a:cubicBezTo>
                  <a:pt x="7526" y="135466"/>
                  <a:pt x="0" y="124788"/>
                  <a:pt x="0" y="112888"/>
                </a:cubicBezTo>
                <a:lnTo>
                  <a:pt x="0" y="0"/>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1"/>
          <p:cNvSpPr/>
          <p:nvPr/>
        </p:nvSpPr>
        <p:spPr>
          <a:xfrm>
            <a:off x="2709333" y="914400"/>
            <a:ext cx="2280356" cy="361244"/>
          </a:xfrm>
          <a:custGeom>
            <a:avLst/>
            <a:gdLst>
              <a:gd name="connsiteX0" fmla="*/ 2280356 w 2280356"/>
              <a:gd name="connsiteY0" fmla="*/ 361244 h 361244"/>
              <a:gd name="connsiteX1" fmla="*/ 2212623 w 2280356"/>
              <a:gd name="connsiteY1" fmla="*/ 282222 h 361244"/>
              <a:gd name="connsiteX2" fmla="*/ 2190045 w 2280356"/>
              <a:gd name="connsiteY2" fmla="*/ 248356 h 361244"/>
              <a:gd name="connsiteX3" fmla="*/ 2122311 w 2280356"/>
              <a:gd name="connsiteY3" fmla="*/ 225778 h 361244"/>
              <a:gd name="connsiteX4" fmla="*/ 2088445 w 2280356"/>
              <a:gd name="connsiteY4" fmla="*/ 214489 h 361244"/>
              <a:gd name="connsiteX5" fmla="*/ 2020711 w 2280356"/>
              <a:gd name="connsiteY5" fmla="*/ 191911 h 361244"/>
              <a:gd name="connsiteX6" fmla="*/ 1986845 w 2280356"/>
              <a:gd name="connsiteY6" fmla="*/ 180622 h 361244"/>
              <a:gd name="connsiteX7" fmla="*/ 1919111 w 2280356"/>
              <a:gd name="connsiteY7" fmla="*/ 146756 h 361244"/>
              <a:gd name="connsiteX8" fmla="*/ 1817511 w 2280356"/>
              <a:gd name="connsiteY8" fmla="*/ 101600 h 361244"/>
              <a:gd name="connsiteX9" fmla="*/ 1783645 w 2280356"/>
              <a:gd name="connsiteY9" fmla="*/ 90311 h 361244"/>
              <a:gd name="connsiteX10" fmla="*/ 1749778 w 2280356"/>
              <a:gd name="connsiteY10" fmla="*/ 67733 h 361244"/>
              <a:gd name="connsiteX11" fmla="*/ 1636889 w 2280356"/>
              <a:gd name="connsiteY11" fmla="*/ 33867 h 361244"/>
              <a:gd name="connsiteX12" fmla="*/ 1411111 w 2280356"/>
              <a:gd name="connsiteY12" fmla="*/ 45156 h 361244"/>
              <a:gd name="connsiteX13" fmla="*/ 1309511 w 2280356"/>
              <a:gd name="connsiteY13" fmla="*/ 67733 h 361244"/>
              <a:gd name="connsiteX14" fmla="*/ 1117600 w 2280356"/>
              <a:gd name="connsiteY14" fmla="*/ 79022 h 361244"/>
              <a:gd name="connsiteX15" fmla="*/ 1049867 w 2280356"/>
              <a:gd name="connsiteY15" fmla="*/ 101600 h 361244"/>
              <a:gd name="connsiteX16" fmla="*/ 1016000 w 2280356"/>
              <a:gd name="connsiteY16" fmla="*/ 112889 h 361244"/>
              <a:gd name="connsiteX17" fmla="*/ 857956 w 2280356"/>
              <a:gd name="connsiteY17" fmla="*/ 90311 h 361244"/>
              <a:gd name="connsiteX18" fmla="*/ 824089 w 2280356"/>
              <a:gd name="connsiteY18" fmla="*/ 67733 h 361244"/>
              <a:gd name="connsiteX19" fmla="*/ 790223 w 2280356"/>
              <a:gd name="connsiteY19" fmla="*/ 56444 h 361244"/>
              <a:gd name="connsiteX20" fmla="*/ 756356 w 2280356"/>
              <a:gd name="connsiteY20" fmla="*/ 33867 h 361244"/>
              <a:gd name="connsiteX21" fmla="*/ 688623 w 2280356"/>
              <a:gd name="connsiteY21" fmla="*/ 22578 h 361244"/>
              <a:gd name="connsiteX22" fmla="*/ 643467 w 2280356"/>
              <a:gd name="connsiteY22" fmla="*/ 11289 h 361244"/>
              <a:gd name="connsiteX23" fmla="*/ 587023 w 2280356"/>
              <a:gd name="connsiteY23" fmla="*/ 0 h 361244"/>
              <a:gd name="connsiteX24" fmla="*/ 259645 w 2280356"/>
              <a:gd name="connsiteY24" fmla="*/ 11289 h 361244"/>
              <a:gd name="connsiteX25" fmla="*/ 225778 w 2280356"/>
              <a:gd name="connsiteY25" fmla="*/ 22578 h 361244"/>
              <a:gd name="connsiteX26" fmla="*/ 158045 w 2280356"/>
              <a:gd name="connsiteY26" fmla="*/ 67733 h 361244"/>
              <a:gd name="connsiteX27" fmla="*/ 135467 w 2280356"/>
              <a:gd name="connsiteY27" fmla="*/ 101600 h 361244"/>
              <a:gd name="connsiteX28" fmla="*/ 101600 w 2280356"/>
              <a:gd name="connsiteY28" fmla="*/ 124178 h 361244"/>
              <a:gd name="connsiteX29" fmla="*/ 56445 w 2280356"/>
              <a:gd name="connsiteY29" fmla="*/ 180622 h 361244"/>
              <a:gd name="connsiteX30" fmla="*/ 45156 w 2280356"/>
              <a:gd name="connsiteY30" fmla="*/ 214489 h 361244"/>
              <a:gd name="connsiteX31" fmla="*/ 0 w 2280356"/>
              <a:gd name="connsiteY31" fmla="*/ 282222 h 361244"/>
              <a:gd name="connsiteX32" fmla="*/ 0 w 2280356"/>
              <a:gd name="connsiteY32" fmla="*/ 327378 h 361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280356" h="361244">
                <a:moveTo>
                  <a:pt x="2280356" y="361244"/>
                </a:moveTo>
                <a:cubicBezTo>
                  <a:pt x="2197362" y="222924"/>
                  <a:pt x="2290806" y="360405"/>
                  <a:pt x="2212623" y="282222"/>
                </a:cubicBezTo>
                <a:cubicBezTo>
                  <a:pt x="2203029" y="272628"/>
                  <a:pt x="2201550" y="255547"/>
                  <a:pt x="2190045" y="248356"/>
                </a:cubicBezTo>
                <a:cubicBezTo>
                  <a:pt x="2169863" y="235743"/>
                  <a:pt x="2144889" y="233304"/>
                  <a:pt x="2122311" y="225778"/>
                </a:cubicBezTo>
                <a:lnTo>
                  <a:pt x="2088445" y="214489"/>
                </a:lnTo>
                <a:lnTo>
                  <a:pt x="2020711" y="191911"/>
                </a:lnTo>
                <a:cubicBezTo>
                  <a:pt x="2009422" y="188148"/>
                  <a:pt x="1996746" y="187223"/>
                  <a:pt x="1986845" y="180622"/>
                </a:cubicBezTo>
                <a:cubicBezTo>
                  <a:pt x="1943077" y="151443"/>
                  <a:pt x="1965850" y="162334"/>
                  <a:pt x="1919111" y="146756"/>
                </a:cubicBezTo>
                <a:cubicBezTo>
                  <a:pt x="1865443" y="110976"/>
                  <a:pt x="1898117" y="128469"/>
                  <a:pt x="1817511" y="101600"/>
                </a:cubicBezTo>
                <a:cubicBezTo>
                  <a:pt x="1806222" y="97837"/>
                  <a:pt x="1793546" y="96912"/>
                  <a:pt x="1783645" y="90311"/>
                </a:cubicBezTo>
                <a:cubicBezTo>
                  <a:pt x="1772356" y="82785"/>
                  <a:pt x="1762176" y="73243"/>
                  <a:pt x="1749778" y="67733"/>
                </a:cubicBezTo>
                <a:cubicBezTo>
                  <a:pt x="1714445" y="52029"/>
                  <a:pt x="1674415" y="43249"/>
                  <a:pt x="1636889" y="33867"/>
                </a:cubicBezTo>
                <a:cubicBezTo>
                  <a:pt x="1561630" y="37630"/>
                  <a:pt x="1486224" y="39147"/>
                  <a:pt x="1411111" y="45156"/>
                </a:cubicBezTo>
                <a:cubicBezTo>
                  <a:pt x="1102814" y="69819"/>
                  <a:pt x="1564633" y="43435"/>
                  <a:pt x="1309511" y="67733"/>
                </a:cubicBezTo>
                <a:cubicBezTo>
                  <a:pt x="1245719" y="73809"/>
                  <a:pt x="1181570" y="75259"/>
                  <a:pt x="1117600" y="79022"/>
                </a:cubicBezTo>
                <a:lnTo>
                  <a:pt x="1049867" y="101600"/>
                </a:lnTo>
                <a:lnTo>
                  <a:pt x="1016000" y="112889"/>
                </a:lnTo>
                <a:cubicBezTo>
                  <a:pt x="996091" y="110898"/>
                  <a:pt x="895320" y="106324"/>
                  <a:pt x="857956" y="90311"/>
                </a:cubicBezTo>
                <a:cubicBezTo>
                  <a:pt x="845485" y="84966"/>
                  <a:pt x="836224" y="73801"/>
                  <a:pt x="824089" y="67733"/>
                </a:cubicBezTo>
                <a:cubicBezTo>
                  <a:pt x="813446" y="62411"/>
                  <a:pt x="800866" y="61765"/>
                  <a:pt x="790223" y="56444"/>
                </a:cubicBezTo>
                <a:cubicBezTo>
                  <a:pt x="778088" y="50376"/>
                  <a:pt x="769227" y="38157"/>
                  <a:pt x="756356" y="33867"/>
                </a:cubicBezTo>
                <a:cubicBezTo>
                  <a:pt x="734641" y="26629"/>
                  <a:pt x="711068" y="27067"/>
                  <a:pt x="688623" y="22578"/>
                </a:cubicBezTo>
                <a:cubicBezTo>
                  <a:pt x="673409" y="19535"/>
                  <a:pt x="658613" y="14655"/>
                  <a:pt x="643467" y="11289"/>
                </a:cubicBezTo>
                <a:cubicBezTo>
                  <a:pt x="624737" y="7127"/>
                  <a:pt x="605838" y="3763"/>
                  <a:pt x="587023" y="0"/>
                </a:cubicBezTo>
                <a:cubicBezTo>
                  <a:pt x="477897" y="3763"/>
                  <a:pt x="368623" y="4478"/>
                  <a:pt x="259645" y="11289"/>
                </a:cubicBezTo>
                <a:cubicBezTo>
                  <a:pt x="247769" y="12031"/>
                  <a:pt x="236180" y="16799"/>
                  <a:pt x="225778" y="22578"/>
                </a:cubicBezTo>
                <a:cubicBezTo>
                  <a:pt x="202058" y="35756"/>
                  <a:pt x="158045" y="67733"/>
                  <a:pt x="158045" y="67733"/>
                </a:cubicBezTo>
                <a:cubicBezTo>
                  <a:pt x="150519" y="79022"/>
                  <a:pt x="145061" y="92006"/>
                  <a:pt x="135467" y="101600"/>
                </a:cubicBezTo>
                <a:cubicBezTo>
                  <a:pt x="125873" y="111194"/>
                  <a:pt x="110076" y="113583"/>
                  <a:pt x="101600" y="124178"/>
                </a:cubicBezTo>
                <a:cubicBezTo>
                  <a:pt x="39280" y="202076"/>
                  <a:pt x="153504" y="115914"/>
                  <a:pt x="56445" y="180622"/>
                </a:cubicBezTo>
                <a:cubicBezTo>
                  <a:pt x="52682" y="191911"/>
                  <a:pt x="50935" y="204087"/>
                  <a:pt x="45156" y="214489"/>
                </a:cubicBezTo>
                <a:cubicBezTo>
                  <a:pt x="31978" y="238209"/>
                  <a:pt x="0" y="255087"/>
                  <a:pt x="0" y="282222"/>
                </a:cubicBezTo>
                <a:lnTo>
                  <a:pt x="0" y="327378"/>
                </a:ln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1648178" y="553156"/>
            <a:ext cx="1061155" cy="733777"/>
          </a:xfrm>
          <a:custGeom>
            <a:avLst/>
            <a:gdLst>
              <a:gd name="connsiteX0" fmla="*/ 1061155 w 1061155"/>
              <a:gd name="connsiteY0" fmla="*/ 733777 h 733777"/>
              <a:gd name="connsiteX1" fmla="*/ 1049866 w 1061155"/>
              <a:gd name="connsiteY1" fmla="*/ 677333 h 733777"/>
              <a:gd name="connsiteX2" fmla="*/ 1038578 w 1061155"/>
              <a:gd name="connsiteY2" fmla="*/ 643466 h 733777"/>
              <a:gd name="connsiteX3" fmla="*/ 1027289 w 1061155"/>
              <a:gd name="connsiteY3" fmla="*/ 508000 h 733777"/>
              <a:gd name="connsiteX4" fmla="*/ 982133 w 1061155"/>
              <a:gd name="connsiteY4" fmla="*/ 406400 h 733777"/>
              <a:gd name="connsiteX5" fmla="*/ 948266 w 1061155"/>
              <a:gd name="connsiteY5" fmla="*/ 372533 h 733777"/>
              <a:gd name="connsiteX6" fmla="*/ 891822 w 1061155"/>
              <a:gd name="connsiteY6" fmla="*/ 327377 h 733777"/>
              <a:gd name="connsiteX7" fmla="*/ 790222 w 1061155"/>
              <a:gd name="connsiteY7" fmla="*/ 248355 h 733777"/>
              <a:gd name="connsiteX8" fmla="*/ 722489 w 1061155"/>
              <a:gd name="connsiteY8" fmla="*/ 203200 h 733777"/>
              <a:gd name="connsiteX9" fmla="*/ 688622 w 1061155"/>
              <a:gd name="connsiteY9" fmla="*/ 191911 h 733777"/>
              <a:gd name="connsiteX10" fmla="*/ 620889 w 1061155"/>
              <a:gd name="connsiteY10" fmla="*/ 158044 h 733777"/>
              <a:gd name="connsiteX11" fmla="*/ 541866 w 1061155"/>
              <a:gd name="connsiteY11" fmla="*/ 146755 h 733777"/>
              <a:gd name="connsiteX12" fmla="*/ 372533 w 1061155"/>
              <a:gd name="connsiteY12" fmla="*/ 112888 h 733777"/>
              <a:gd name="connsiteX13" fmla="*/ 135466 w 1061155"/>
              <a:gd name="connsiteY13" fmla="*/ 90311 h 733777"/>
              <a:gd name="connsiteX14" fmla="*/ 67733 w 1061155"/>
              <a:gd name="connsiteY14" fmla="*/ 45155 h 733777"/>
              <a:gd name="connsiteX15" fmla="*/ 33866 w 1061155"/>
              <a:gd name="connsiteY15" fmla="*/ 11288 h 733777"/>
              <a:gd name="connsiteX16" fmla="*/ 0 w 1061155"/>
              <a:gd name="connsiteY16" fmla="*/ 0 h 73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61155" h="733777">
                <a:moveTo>
                  <a:pt x="1061155" y="733777"/>
                </a:moveTo>
                <a:cubicBezTo>
                  <a:pt x="1057392" y="714962"/>
                  <a:pt x="1054519" y="695947"/>
                  <a:pt x="1049866" y="677333"/>
                </a:cubicBezTo>
                <a:cubicBezTo>
                  <a:pt x="1046980" y="665789"/>
                  <a:pt x="1040151" y="655261"/>
                  <a:pt x="1038578" y="643466"/>
                </a:cubicBezTo>
                <a:cubicBezTo>
                  <a:pt x="1032590" y="598552"/>
                  <a:pt x="1034738" y="552695"/>
                  <a:pt x="1027289" y="508000"/>
                </a:cubicBezTo>
                <a:cubicBezTo>
                  <a:pt x="1021136" y="471080"/>
                  <a:pt x="1006104" y="435164"/>
                  <a:pt x="982133" y="406400"/>
                </a:cubicBezTo>
                <a:cubicBezTo>
                  <a:pt x="971912" y="394135"/>
                  <a:pt x="958486" y="384798"/>
                  <a:pt x="948266" y="372533"/>
                </a:cubicBezTo>
                <a:cubicBezTo>
                  <a:pt x="908987" y="325398"/>
                  <a:pt x="947420" y="345910"/>
                  <a:pt x="891822" y="327377"/>
                </a:cubicBezTo>
                <a:cubicBezTo>
                  <a:pt x="838768" y="274324"/>
                  <a:pt x="871238" y="302366"/>
                  <a:pt x="790222" y="248355"/>
                </a:cubicBezTo>
                <a:lnTo>
                  <a:pt x="722489" y="203200"/>
                </a:lnTo>
                <a:cubicBezTo>
                  <a:pt x="711200" y="199437"/>
                  <a:pt x="699265" y="197233"/>
                  <a:pt x="688622" y="191911"/>
                </a:cubicBezTo>
                <a:cubicBezTo>
                  <a:pt x="644225" y="169712"/>
                  <a:pt x="668178" y="167502"/>
                  <a:pt x="620889" y="158044"/>
                </a:cubicBezTo>
                <a:cubicBezTo>
                  <a:pt x="594797" y="152826"/>
                  <a:pt x="568207" y="150518"/>
                  <a:pt x="541866" y="146755"/>
                </a:cubicBezTo>
                <a:cubicBezTo>
                  <a:pt x="464572" y="120990"/>
                  <a:pt x="519733" y="137421"/>
                  <a:pt x="372533" y="112888"/>
                </a:cubicBezTo>
                <a:cubicBezTo>
                  <a:pt x="249011" y="92301"/>
                  <a:pt x="327611" y="103121"/>
                  <a:pt x="135466" y="90311"/>
                </a:cubicBezTo>
                <a:cubicBezTo>
                  <a:pt x="112888" y="75259"/>
                  <a:pt x="86920" y="64342"/>
                  <a:pt x="67733" y="45155"/>
                </a:cubicBezTo>
                <a:cubicBezTo>
                  <a:pt x="56444" y="33866"/>
                  <a:pt x="47150" y="20144"/>
                  <a:pt x="33866" y="11288"/>
                </a:cubicBezTo>
                <a:cubicBezTo>
                  <a:pt x="23965" y="4688"/>
                  <a:pt x="0" y="0"/>
                  <a:pt x="0" y="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1" r="51418" b="54932"/>
          <a:stretch/>
        </p:blipFill>
        <p:spPr>
          <a:xfrm>
            <a:off x="0" y="221059"/>
            <a:ext cx="9149120" cy="6349073"/>
          </a:xfrm>
          <a:prstGeom prst="rect">
            <a:avLst/>
          </a:prstGeom>
        </p:spPr>
      </p:pic>
      <p:sp>
        <p:nvSpPr>
          <p:cNvPr id="10" name="Rectangle 9"/>
          <p:cNvSpPr/>
          <p:nvPr/>
        </p:nvSpPr>
        <p:spPr>
          <a:xfrm>
            <a:off x="2178755" y="2224079"/>
            <a:ext cx="6067777" cy="1015663"/>
          </a:xfrm>
          <a:prstGeom prst="rect">
            <a:avLst/>
          </a:prstGeom>
          <a:solidFill>
            <a:schemeClr val="accent4">
              <a:lumMod val="20000"/>
              <a:lumOff val="80000"/>
            </a:schemeClr>
          </a:solidFill>
        </p:spPr>
        <p:txBody>
          <a:bodyPr wrap="square">
            <a:spAutoFit/>
          </a:bodyPr>
          <a:lstStyle/>
          <a:p>
            <a:pPr algn="ctr"/>
            <a:r>
              <a:rPr lang="en-US" sz="2000" dirty="0">
                <a:solidFill>
                  <a:srgbClr val="080000"/>
                </a:solidFill>
                <a:latin typeface="Tahoma" panose="020B0604030504040204" pitchFamily="34" charset="0"/>
              </a:rPr>
              <a:t>“And they came to Ephesus, and he left them there, but he himself went into the synagogue and reasoned with the </a:t>
            </a:r>
            <a:r>
              <a:rPr lang="en-US" sz="2000" dirty="0" smtClean="0">
                <a:solidFill>
                  <a:srgbClr val="080000"/>
                </a:solidFill>
                <a:latin typeface="Tahoma" panose="020B0604030504040204" pitchFamily="34" charset="0"/>
              </a:rPr>
              <a:t>Jews.”  Acts 18:19</a:t>
            </a:r>
            <a:endParaRPr lang="en-US" sz="2000" dirty="0"/>
          </a:p>
        </p:txBody>
      </p:sp>
      <p:sp>
        <p:nvSpPr>
          <p:cNvPr id="11" name="Freeform 10"/>
          <p:cNvSpPr/>
          <p:nvPr/>
        </p:nvSpPr>
        <p:spPr>
          <a:xfrm>
            <a:off x="1905000" y="4927600"/>
            <a:ext cx="5118100" cy="584200"/>
          </a:xfrm>
          <a:custGeom>
            <a:avLst/>
            <a:gdLst>
              <a:gd name="connsiteX0" fmla="*/ 0 w 5118100"/>
              <a:gd name="connsiteY0" fmla="*/ 82550 h 584200"/>
              <a:gd name="connsiteX1" fmla="*/ 31750 w 5118100"/>
              <a:gd name="connsiteY1" fmla="*/ 88900 h 584200"/>
              <a:gd name="connsiteX2" fmla="*/ 50800 w 5118100"/>
              <a:gd name="connsiteY2" fmla="*/ 76200 h 584200"/>
              <a:gd name="connsiteX3" fmla="*/ 107950 w 5118100"/>
              <a:gd name="connsiteY3" fmla="*/ 82550 h 584200"/>
              <a:gd name="connsiteX4" fmla="*/ 146050 w 5118100"/>
              <a:gd name="connsiteY4" fmla="*/ 95250 h 584200"/>
              <a:gd name="connsiteX5" fmla="*/ 196850 w 5118100"/>
              <a:gd name="connsiteY5" fmla="*/ 107950 h 584200"/>
              <a:gd name="connsiteX6" fmla="*/ 215900 w 5118100"/>
              <a:gd name="connsiteY6" fmla="*/ 114300 h 584200"/>
              <a:gd name="connsiteX7" fmla="*/ 234950 w 5118100"/>
              <a:gd name="connsiteY7" fmla="*/ 127000 h 584200"/>
              <a:gd name="connsiteX8" fmla="*/ 266700 w 5118100"/>
              <a:gd name="connsiteY8" fmla="*/ 133350 h 584200"/>
              <a:gd name="connsiteX9" fmla="*/ 285750 w 5118100"/>
              <a:gd name="connsiteY9" fmla="*/ 139700 h 584200"/>
              <a:gd name="connsiteX10" fmla="*/ 381000 w 5118100"/>
              <a:gd name="connsiteY10" fmla="*/ 158750 h 584200"/>
              <a:gd name="connsiteX11" fmla="*/ 419100 w 5118100"/>
              <a:gd name="connsiteY11" fmla="*/ 171450 h 584200"/>
              <a:gd name="connsiteX12" fmla="*/ 463550 w 5118100"/>
              <a:gd name="connsiteY12" fmla="*/ 184150 h 584200"/>
              <a:gd name="connsiteX13" fmla="*/ 666750 w 5118100"/>
              <a:gd name="connsiteY13" fmla="*/ 196850 h 584200"/>
              <a:gd name="connsiteX14" fmla="*/ 711200 w 5118100"/>
              <a:gd name="connsiteY14" fmla="*/ 209550 h 584200"/>
              <a:gd name="connsiteX15" fmla="*/ 736600 w 5118100"/>
              <a:gd name="connsiteY15" fmla="*/ 247650 h 584200"/>
              <a:gd name="connsiteX16" fmla="*/ 793750 w 5118100"/>
              <a:gd name="connsiteY16" fmla="*/ 279400 h 584200"/>
              <a:gd name="connsiteX17" fmla="*/ 838200 w 5118100"/>
              <a:gd name="connsiteY17" fmla="*/ 311150 h 584200"/>
              <a:gd name="connsiteX18" fmla="*/ 908050 w 5118100"/>
              <a:gd name="connsiteY18" fmla="*/ 349250 h 584200"/>
              <a:gd name="connsiteX19" fmla="*/ 927100 w 5118100"/>
              <a:gd name="connsiteY19" fmla="*/ 368300 h 584200"/>
              <a:gd name="connsiteX20" fmla="*/ 971550 w 5118100"/>
              <a:gd name="connsiteY20" fmla="*/ 393700 h 584200"/>
              <a:gd name="connsiteX21" fmla="*/ 990600 w 5118100"/>
              <a:gd name="connsiteY21" fmla="*/ 412750 h 584200"/>
              <a:gd name="connsiteX22" fmla="*/ 1047750 w 5118100"/>
              <a:gd name="connsiteY22" fmla="*/ 444500 h 584200"/>
              <a:gd name="connsiteX23" fmla="*/ 1073150 w 5118100"/>
              <a:gd name="connsiteY23" fmla="*/ 457200 h 584200"/>
              <a:gd name="connsiteX24" fmla="*/ 1104900 w 5118100"/>
              <a:gd name="connsiteY24" fmla="*/ 463550 h 584200"/>
              <a:gd name="connsiteX25" fmla="*/ 1130300 w 5118100"/>
              <a:gd name="connsiteY25" fmla="*/ 476250 h 584200"/>
              <a:gd name="connsiteX26" fmla="*/ 1168400 w 5118100"/>
              <a:gd name="connsiteY26" fmla="*/ 488950 h 584200"/>
              <a:gd name="connsiteX27" fmla="*/ 1212850 w 5118100"/>
              <a:gd name="connsiteY27" fmla="*/ 520700 h 584200"/>
              <a:gd name="connsiteX28" fmla="*/ 1231900 w 5118100"/>
              <a:gd name="connsiteY28" fmla="*/ 533400 h 584200"/>
              <a:gd name="connsiteX29" fmla="*/ 1250950 w 5118100"/>
              <a:gd name="connsiteY29" fmla="*/ 539750 h 584200"/>
              <a:gd name="connsiteX30" fmla="*/ 1270000 w 5118100"/>
              <a:gd name="connsiteY30" fmla="*/ 552450 h 584200"/>
              <a:gd name="connsiteX31" fmla="*/ 1289050 w 5118100"/>
              <a:gd name="connsiteY31" fmla="*/ 558800 h 584200"/>
              <a:gd name="connsiteX32" fmla="*/ 1308100 w 5118100"/>
              <a:gd name="connsiteY32" fmla="*/ 571500 h 584200"/>
              <a:gd name="connsiteX33" fmla="*/ 1352550 w 5118100"/>
              <a:gd name="connsiteY33" fmla="*/ 584200 h 584200"/>
              <a:gd name="connsiteX34" fmla="*/ 1574800 w 5118100"/>
              <a:gd name="connsiteY34" fmla="*/ 577850 h 584200"/>
              <a:gd name="connsiteX35" fmla="*/ 1612900 w 5118100"/>
              <a:gd name="connsiteY35" fmla="*/ 565150 h 584200"/>
              <a:gd name="connsiteX36" fmla="*/ 1625600 w 5118100"/>
              <a:gd name="connsiteY36" fmla="*/ 546100 h 584200"/>
              <a:gd name="connsiteX37" fmla="*/ 1676400 w 5118100"/>
              <a:gd name="connsiteY37" fmla="*/ 527050 h 584200"/>
              <a:gd name="connsiteX38" fmla="*/ 1714500 w 5118100"/>
              <a:gd name="connsiteY38" fmla="*/ 514350 h 584200"/>
              <a:gd name="connsiteX39" fmla="*/ 2051050 w 5118100"/>
              <a:gd name="connsiteY39" fmla="*/ 508000 h 584200"/>
              <a:gd name="connsiteX40" fmla="*/ 2076450 w 5118100"/>
              <a:gd name="connsiteY40" fmla="*/ 501650 h 584200"/>
              <a:gd name="connsiteX41" fmla="*/ 2114550 w 5118100"/>
              <a:gd name="connsiteY41" fmla="*/ 488950 h 584200"/>
              <a:gd name="connsiteX42" fmla="*/ 2247900 w 5118100"/>
              <a:gd name="connsiteY42" fmla="*/ 501650 h 584200"/>
              <a:gd name="connsiteX43" fmla="*/ 2273300 w 5118100"/>
              <a:gd name="connsiteY43" fmla="*/ 508000 h 584200"/>
              <a:gd name="connsiteX44" fmla="*/ 2305050 w 5118100"/>
              <a:gd name="connsiteY44" fmla="*/ 514350 h 584200"/>
              <a:gd name="connsiteX45" fmla="*/ 2343150 w 5118100"/>
              <a:gd name="connsiteY45" fmla="*/ 527050 h 584200"/>
              <a:gd name="connsiteX46" fmla="*/ 2387600 w 5118100"/>
              <a:gd name="connsiteY46" fmla="*/ 533400 h 584200"/>
              <a:gd name="connsiteX47" fmla="*/ 2425700 w 5118100"/>
              <a:gd name="connsiteY47" fmla="*/ 539750 h 584200"/>
              <a:gd name="connsiteX48" fmla="*/ 2590800 w 5118100"/>
              <a:gd name="connsiteY48" fmla="*/ 546100 h 584200"/>
              <a:gd name="connsiteX49" fmla="*/ 2800350 w 5118100"/>
              <a:gd name="connsiteY49" fmla="*/ 539750 h 584200"/>
              <a:gd name="connsiteX50" fmla="*/ 2851150 w 5118100"/>
              <a:gd name="connsiteY50" fmla="*/ 527050 h 584200"/>
              <a:gd name="connsiteX51" fmla="*/ 2914650 w 5118100"/>
              <a:gd name="connsiteY51" fmla="*/ 508000 h 584200"/>
              <a:gd name="connsiteX52" fmla="*/ 2933700 w 5118100"/>
              <a:gd name="connsiteY52" fmla="*/ 495300 h 584200"/>
              <a:gd name="connsiteX53" fmla="*/ 2952750 w 5118100"/>
              <a:gd name="connsiteY53" fmla="*/ 488950 h 584200"/>
              <a:gd name="connsiteX54" fmla="*/ 2971800 w 5118100"/>
              <a:gd name="connsiteY54" fmla="*/ 476250 h 584200"/>
              <a:gd name="connsiteX55" fmla="*/ 3009900 w 5118100"/>
              <a:gd name="connsiteY55" fmla="*/ 463550 h 584200"/>
              <a:gd name="connsiteX56" fmla="*/ 3028950 w 5118100"/>
              <a:gd name="connsiteY56" fmla="*/ 457200 h 584200"/>
              <a:gd name="connsiteX57" fmla="*/ 3073400 w 5118100"/>
              <a:gd name="connsiteY57" fmla="*/ 450850 h 584200"/>
              <a:gd name="connsiteX58" fmla="*/ 3124200 w 5118100"/>
              <a:gd name="connsiteY58" fmla="*/ 438150 h 584200"/>
              <a:gd name="connsiteX59" fmla="*/ 3149600 w 5118100"/>
              <a:gd name="connsiteY59" fmla="*/ 431800 h 584200"/>
              <a:gd name="connsiteX60" fmla="*/ 3225800 w 5118100"/>
              <a:gd name="connsiteY60" fmla="*/ 419100 h 584200"/>
              <a:gd name="connsiteX61" fmla="*/ 3282950 w 5118100"/>
              <a:gd name="connsiteY61" fmla="*/ 406400 h 584200"/>
              <a:gd name="connsiteX62" fmla="*/ 3321050 w 5118100"/>
              <a:gd name="connsiteY62" fmla="*/ 393700 h 584200"/>
              <a:gd name="connsiteX63" fmla="*/ 3340100 w 5118100"/>
              <a:gd name="connsiteY63" fmla="*/ 387350 h 584200"/>
              <a:gd name="connsiteX64" fmla="*/ 3365500 w 5118100"/>
              <a:gd name="connsiteY64" fmla="*/ 381000 h 584200"/>
              <a:gd name="connsiteX65" fmla="*/ 3403600 w 5118100"/>
              <a:gd name="connsiteY65" fmla="*/ 368300 h 584200"/>
              <a:gd name="connsiteX66" fmla="*/ 3467100 w 5118100"/>
              <a:gd name="connsiteY66" fmla="*/ 355600 h 584200"/>
              <a:gd name="connsiteX67" fmla="*/ 3505200 w 5118100"/>
              <a:gd name="connsiteY67" fmla="*/ 342900 h 584200"/>
              <a:gd name="connsiteX68" fmla="*/ 3562350 w 5118100"/>
              <a:gd name="connsiteY68" fmla="*/ 304800 h 584200"/>
              <a:gd name="connsiteX69" fmla="*/ 3581400 w 5118100"/>
              <a:gd name="connsiteY69" fmla="*/ 292100 h 584200"/>
              <a:gd name="connsiteX70" fmla="*/ 3600450 w 5118100"/>
              <a:gd name="connsiteY70" fmla="*/ 279400 h 584200"/>
              <a:gd name="connsiteX71" fmla="*/ 3676650 w 5118100"/>
              <a:gd name="connsiteY71" fmla="*/ 254000 h 584200"/>
              <a:gd name="connsiteX72" fmla="*/ 3695700 w 5118100"/>
              <a:gd name="connsiteY72" fmla="*/ 247650 h 584200"/>
              <a:gd name="connsiteX73" fmla="*/ 3714750 w 5118100"/>
              <a:gd name="connsiteY73" fmla="*/ 241300 h 584200"/>
              <a:gd name="connsiteX74" fmla="*/ 3771900 w 5118100"/>
              <a:gd name="connsiteY74" fmla="*/ 234950 h 584200"/>
              <a:gd name="connsiteX75" fmla="*/ 3790950 w 5118100"/>
              <a:gd name="connsiteY75" fmla="*/ 228600 h 584200"/>
              <a:gd name="connsiteX76" fmla="*/ 3994150 w 5118100"/>
              <a:gd name="connsiteY76" fmla="*/ 215900 h 584200"/>
              <a:gd name="connsiteX77" fmla="*/ 4083050 w 5118100"/>
              <a:gd name="connsiteY77" fmla="*/ 190500 h 584200"/>
              <a:gd name="connsiteX78" fmla="*/ 4133850 w 5118100"/>
              <a:gd name="connsiteY78" fmla="*/ 171450 h 584200"/>
              <a:gd name="connsiteX79" fmla="*/ 4191000 w 5118100"/>
              <a:gd name="connsiteY79" fmla="*/ 146050 h 584200"/>
              <a:gd name="connsiteX80" fmla="*/ 4229100 w 5118100"/>
              <a:gd name="connsiteY80" fmla="*/ 133350 h 584200"/>
              <a:gd name="connsiteX81" fmla="*/ 4248150 w 5118100"/>
              <a:gd name="connsiteY81" fmla="*/ 127000 h 584200"/>
              <a:gd name="connsiteX82" fmla="*/ 4375150 w 5118100"/>
              <a:gd name="connsiteY82" fmla="*/ 114300 h 584200"/>
              <a:gd name="connsiteX83" fmla="*/ 4419600 w 5118100"/>
              <a:gd name="connsiteY83" fmla="*/ 107950 h 584200"/>
              <a:gd name="connsiteX84" fmla="*/ 4476750 w 5118100"/>
              <a:gd name="connsiteY84" fmla="*/ 101600 h 584200"/>
              <a:gd name="connsiteX85" fmla="*/ 4552950 w 5118100"/>
              <a:gd name="connsiteY85" fmla="*/ 88900 h 584200"/>
              <a:gd name="connsiteX86" fmla="*/ 4591050 w 5118100"/>
              <a:gd name="connsiteY86" fmla="*/ 76200 h 584200"/>
              <a:gd name="connsiteX87" fmla="*/ 4610100 w 5118100"/>
              <a:gd name="connsiteY87" fmla="*/ 69850 h 584200"/>
              <a:gd name="connsiteX88" fmla="*/ 4641850 w 5118100"/>
              <a:gd name="connsiteY88" fmla="*/ 63500 h 584200"/>
              <a:gd name="connsiteX89" fmla="*/ 4699000 w 5118100"/>
              <a:gd name="connsiteY89" fmla="*/ 44450 h 584200"/>
              <a:gd name="connsiteX90" fmla="*/ 4718050 w 5118100"/>
              <a:gd name="connsiteY90" fmla="*/ 38100 h 584200"/>
              <a:gd name="connsiteX91" fmla="*/ 4749800 w 5118100"/>
              <a:gd name="connsiteY91" fmla="*/ 31750 h 584200"/>
              <a:gd name="connsiteX92" fmla="*/ 4775200 w 5118100"/>
              <a:gd name="connsiteY92" fmla="*/ 25400 h 584200"/>
              <a:gd name="connsiteX93" fmla="*/ 4826000 w 5118100"/>
              <a:gd name="connsiteY93" fmla="*/ 19050 h 584200"/>
              <a:gd name="connsiteX94" fmla="*/ 4851400 w 5118100"/>
              <a:gd name="connsiteY94" fmla="*/ 12700 h 584200"/>
              <a:gd name="connsiteX95" fmla="*/ 4895850 w 5118100"/>
              <a:gd name="connsiteY95" fmla="*/ 6350 h 584200"/>
              <a:gd name="connsiteX96" fmla="*/ 4933950 w 5118100"/>
              <a:gd name="connsiteY96" fmla="*/ 0 h 584200"/>
              <a:gd name="connsiteX97" fmla="*/ 5118100 w 5118100"/>
              <a:gd name="connsiteY97" fmla="*/ 6350 h 584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5118100" h="584200">
                <a:moveTo>
                  <a:pt x="0" y="82550"/>
                </a:moveTo>
                <a:cubicBezTo>
                  <a:pt x="10583" y="84667"/>
                  <a:pt x="21040" y="90239"/>
                  <a:pt x="31750" y="88900"/>
                </a:cubicBezTo>
                <a:cubicBezTo>
                  <a:pt x="39323" y="87953"/>
                  <a:pt x="43195" y="76834"/>
                  <a:pt x="50800" y="76200"/>
                </a:cubicBezTo>
                <a:cubicBezTo>
                  <a:pt x="69901" y="74608"/>
                  <a:pt x="88900" y="80433"/>
                  <a:pt x="107950" y="82550"/>
                </a:cubicBezTo>
                <a:cubicBezTo>
                  <a:pt x="120650" y="86783"/>
                  <a:pt x="133063" y="92003"/>
                  <a:pt x="146050" y="95250"/>
                </a:cubicBezTo>
                <a:cubicBezTo>
                  <a:pt x="162983" y="99483"/>
                  <a:pt x="180291" y="102430"/>
                  <a:pt x="196850" y="107950"/>
                </a:cubicBezTo>
                <a:cubicBezTo>
                  <a:pt x="203200" y="110067"/>
                  <a:pt x="209913" y="111307"/>
                  <a:pt x="215900" y="114300"/>
                </a:cubicBezTo>
                <a:cubicBezTo>
                  <a:pt x="222726" y="117713"/>
                  <a:pt x="227804" y="124320"/>
                  <a:pt x="234950" y="127000"/>
                </a:cubicBezTo>
                <a:cubicBezTo>
                  <a:pt x="245056" y="130790"/>
                  <a:pt x="256229" y="130732"/>
                  <a:pt x="266700" y="133350"/>
                </a:cubicBezTo>
                <a:cubicBezTo>
                  <a:pt x="273194" y="134973"/>
                  <a:pt x="279256" y="138077"/>
                  <a:pt x="285750" y="139700"/>
                </a:cubicBezTo>
                <a:cubicBezTo>
                  <a:pt x="317254" y="147576"/>
                  <a:pt x="349824" y="149397"/>
                  <a:pt x="381000" y="158750"/>
                </a:cubicBezTo>
                <a:cubicBezTo>
                  <a:pt x="393822" y="162597"/>
                  <a:pt x="406400" y="167217"/>
                  <a:pt x="419100" y="171450"/>
                </a:cubicBezTo>
                <a:cubicBezTo>
                  <a:pt x="434199" y="176483"/>
                  <a:pt x="447603" y="181492"/>
                  <a:pt x="463550" y="184150"/>
                </a:cubicBezTo>
                <a:cubicBezTo>
                  <a:pt x="531051" y="195400"/>
                  <a:pt x="597856" y="193979"/>
                  <a:pt x="666750" y="196850"/>
                </a:cubicBezTo>
                <a:cubicBezTo>
                  <a:pt x="666970" y="196905"/>
                  <a:pt x="708163" y="206513"/>
                  <a:pt x="711200" y="209550"/>
                </a:cubicBezTo>
                <a:cubicBezTo>
                  <a:pt x="721993" y="220343"/>
                  <a:pt x="723900" y="239183"/>
                  <a:pt x="736600" y="247650"/>
                </a:cubicBezTo>
                <a:cubicBezTo>
                  <a:pt x="780269" y="276763"/>
                  <a:pt x="760220" y="268223"/>
                  <a:pt x="793750" y="279400"/>
                </a:cubicBezTo>
                <a:cubicBezTo>
                  <a:pt x="802364" y="285861"/>
                  <a:pt x="826851" y="304960"/>
                  <a:pt x="838200" y="311150"/>
                </a:cubicBezTo>
                <a:cubicBezTo>
                  <a:pt x="854942" y="320282"/>
                  <a:pt x="889728" y="333982"/>
                  <a:pt x="908050" y="349250"/>
                </a:cubicBezTo>
                <a:cubicBezTo>
                  <a:pt x="914949" y="354999"/>
                  <a:pt x="919792" y="363080"/>
                  <a:pt x="927100" y="368300"/>
                </a:cubicBezTo>
                <a:cubicBezTo>
                  <a:pt x="970576" y="399354"/>
                  <a:pt x="935554" y="363703"/>
                  <a:pt x="971550" y="393700"/>
                </a:cubicBezTo>
                <a:cubicBezTo>
                  <a:pt x="978449" y="399449"/>
                  <a:pt x="983511" y="407237"/>
                  <a:pt x="990600" y="412750"/>
                </a:cubicBezTo>
                <a:cubicBezTo>
                  <a:pt x="1041227" y="452127"/>
                  <a:pt x="1011168" y="428822"/>
                  <a:pt x="1047750" y="444500"/>
                </a:cubicBezTo>
                <a:cubicBezTo>
                  <a:pt x="1056451" y="448229"/>
                  <a:pt x="1064170" y="454207"/>
                  <a:pt x="1073150" y="457200"/>
                </a:cubicBezTo>
                <a:cubicBezTo>
                  <a:pt x="1083389" y="460613"/>
                  <a:pt x="1094317" y="461433"/>
                  <a:pt x="1104900" y="463550"/>
                </a:cubicBezTo>
                <a:cubicBezTo>
                  <a:pt x="1113367" y="467783"/>
                  <a:pt x="1121511" y="472734"/>
                  <a:pt x="1130300" y="476250"/>
                </a:cubicBezTo>
                <a:cubicBezTo>
                  <a:pt x="1142729" y="481222"/>
                  <a:pt x="1168400" y="488950"/>
                  <a:pt x="1168400" y="488950"/>
                </a:cubicBezTo>
                <a:cubicBezTo>
                  <a:pt x="1199430" y="519980"/>
                  <a:pt x="1173846" y="498412"/>
                  <a:pt x="1212850" y="520700"/>
                </a:cubicBezTo>
                <a:cubicBezTo>
                  <a:pt x="1219476" y="524486"/>
                  <a:pt x="1225074" y="529987"/>
                  <a:pt x="1231900" y="533400"/>
                </a:cubicBezTo>
                <a:cubicBezTo>
                  <a:pt x="1237887" y="536393"/>
                  <a:pt x="1244963" y="536757"/>
                  <a:pt x="1250950" y="539750"/>
                </a:cubicBezTo>
                <a:cubicBezTo>
                  <a:pt x="1257776" y="543163"/>
                  <a:pt x="1263174" y="549037"/>
                  <a:pt x="1270000" y="552450"/>
                </a:cubicBezTo>
                <a:cubicBezTo>
                  <a:pt x="1275987" y="555443"/>
                  <a:pt x="1283063" y="555807"/>
                  <a:pt x="1289050" y="558800"/>
                </a:cubicBezTo>
                <a:cubicBezTo>
                  <a:pt x="1295876" y="562213"/>
                  <a:pt x="1301274" y="568087"/>
                  <a:pt x="1308100" y="571500"/>
                </a:cubicBezTo>
                <a:cubicBezTo>
                  <a:pt x="1317210" y="576055"/>
                  <a:pt x="1344412" y="582165"/>
                  <a:pt x="1352550" y="584200"/>
                </a:cubicBezTo>
                <a:cubicBezTo>
                  <a:pt x="1426633" y="582083"/>
                  <a:pt x="1500884" y="583258"/>
                  <a:pt x="1574800" y="577850"/>
                </a:cubicBezTo>
                <a:cubicBezTo>
                  <a:pt x="1588151" y="576873"/>
                  <a:pt x="1612900" y="565150"/>
                  <a:pt x="1612900" y="565150"/>
                </a:cubicBezTo>
                <a:cubicBezTo>
                  <a:pt x="1617133" y="558800"/>
                  <a:pt x="1620204" y="551496"/>
                  <a:pt x="1625600" y="546100"/>
                </a:cubicBezTo>
                <a:cubicBezTo>
                  <a:pt x="1643557" y="528143"/>
                  <a:pt x="1651412" y="533865"/>
                  <a:pt x="1676400" y="527050"/>
                </a:cubicBezTo>
                <a:cubicBezTo>
                  <a:pt x="1689315" y="523528"/>
                  <a:pt x="1701115" y="514603"/>
                  <a:pt x="1714500" y="514350"/>
                </a:cubicBezTo>
                <a:lnTo>
                  <a:pt x="2051050" y="508000"/>
                </a:lnTo>
                <a:cubicBezTo>
                  <a:pt x="2059517" y="505883"/>
                  <a:pt x="2068091" y="504158"/>
                  <a:pt x="2076450" y="501650"/>
                </a:cubicBezTo>
                <a:cubicBezTo>
                  <a:pt x="2089272" y="497803"/>
                  <a:pt x="2114550" y="488950"/>
                  <a:pt x="2114550" y="488950"/>
                </a:cubicBezTo>
                <a:cubicBezTo>
                  <a:pt x="2166635" y="492670"/>
                  <a:pt x="2200108" y="492961"/>
                  <a:pt x="2247900" y="501650"/>
                </a:cubicBezTo>
                <a:cubicBezTo>
                  <a:pt x="2256486" y="503211"/>
                  <a:pt x="2264781" y="506107"/>
                  <a:pt x="2273300" y="508000"/>
                </a:cubicBezTo>
                <a:cubicBezTo>
                  <a:pt x="2283836" y="510341"/>
                  <a:pt x="2294637" y="511510"/>
                  <a:pt x="2305050" y="514350"/>
                </a:cubicBezTo>
                <a:cubicBezTo>
                  <a:pt x="2317965" y="517872"/>
                  <a:pt x="2329898" y="525157"/>
                  <a:pt x="2343150" y="527050"/>
                </a:cubicBezTo>
                <a:lnTo>
                  <a:pt x="2387600" y="533400"/>
                </a:lnTo>
                <a:cubicBezTo>
                  <a:pt x="2400325" y="535358"/>
                  <a:pt x="2412850" y="538947"/>
                  <a:pt x="2425700" y="539750"/>
                </a:cubicBezTo>
                <a:cubicBezTo>
                  <a:pt x="2480667" y="543185"/>
                  <a:pt x="2535767" y="543983"/>
                  <a:pt x="2590800" y="546100"/>
                </a:cubicBezTo>
                <a:cubicBezTo>
                  <a:pt x="2660650" y="543983"/>
                  <a:pt x="2730654" y="544850"/>
                  <a:pt x="2800350" y="539750"/>
                </a:cubicBezTo>
                <a:cubicBezTo>
                  <a:pt x="2817758" y="538476"/>
                  <a:pt x="2834217" y="531283"/>
                  <a:pt x="2851150" y="527050"/>
                </a:cubicBezTo>
                <a:cubicBezTo>
                  <a:pt x="2865349" y="523500"/>
                  <a:pt x="2905374" y="514184"/>
                  <a:pt x="2914650" y="508000"/>
                </a:cubicBezTo>
                <a:cubicBezTo>
                  <a:pt x="2921000" y="503767"/>
                  <a:pt x="2926874" y="498713"/>
                  <a:pt x="2933700" y="495300"/>
                </a:cubicBezTo>
                <a:cubicBezTo>
                  <a:pt x="2939687" y="492307"/>
                  <a:pt x="2946763" y="491943"/>
                  <a:pt x="2952750" y="488950"/>
                </a:cubicBezTo>
                <a:cubicBezTo>
                  <a:pt x="2959576" y="485537"/>
                  <a:pt x="2964826" y="479350"/>
                  <a:pt x="2971800" y="476250"/>
                </a:cubicBezTo>
                <a:cubicBezTo>
                  <a:pt x="2984033" y="470813"/>
                  <a:pt x="2997200" y="467783"/>
                  <a:pt x="3009900" y="463550"/>
                </a:cubicBezTo>
                <a:cubicBezTo>
                  <a:pt x="3016250" y="461433"/>
                  <a:pt x="3022324" y="458147"/>
                  <a:pt x="3028950" y="457200"/>
                </a:cubicBezTo>
                <a:cubicBezTo>
                  <a:pt x="3043767" y="455083"/>
                  <a:pt x="3058724" y="453785"/>
                  <a:pt x="3073400" y="450850"/>
                </a:cubicBezTo>
                <a:cubicBezTo>
                  <a:pt x="3090516" y="447427"/>
                  <a:pt x="3107267" y="442383"/>
                  <a:pt x="3124200" y="438150"/>
                </a:cubicBezTo>
                <a:cubicBezTo>
                  <a:pt x="3132667" y="436033"/>
                  <a:pt x="3140992" y="433235"/>
                  <a:pt x="3149600" y="431800"/>
                </a:cubicBezTo>
                <a:cubicBezTo>
                  <a:pt x="3175000" y="427567"/>
                  <a:pt x="3200550" y="424150"/>
                  <a:pt x="3225800" y="419100"/>
                </a:cubicBezTo>
                <a:cubicBezTo>
                  <a:pt x="3243927" y="415475"/>
                  <a:pt x="3265015" y="411781"/>
                  <a:pt x="3282950" y="406400"/>
                </a:cubicBezTo>
                <a:cubicBezTo>
                  <a:pt x="3295772" y="402553"/>
                  <a:pt x="3308350" y="397933"/>
                  <a:pt x="3321050" y="393700"/>
                </a:cubicBezTo>
                <a:cubicBezTo>
                  <a:pt x="3327400" y="391583"/>
                  <a:pt x="3333606" y="388973"/>
                  <a:pt x="3340100" y="387350"/>
                </a:cubicBezTo>
                <a:cubicBezTo>
                  <a:pt x="3348567" y="385233"/>
                  <a:pt x="3357141" y="383508"/>
                  <a:pt x="3365500" y="381000"/>
                </a:cubicBezTo>
                <a:cubicBezTo>
                  <a:pt x="3378322" y="377153"/>
                  <a:pt x="3390473" y="370925"/>
                  <a:pt x="3403600" y="368300"/>
                </a:cubicBezTo>
                <a:cubicBezTo>
                  <a:pt x="3424767" y="364067"/>
                  <a:pt x="3446622" y="362426"/>
                  <a:pt x="3467100" y="355600"/>
                </a:cubicBezTo>
                <a:cubicBezTo>
                  <a:pt x="3479800" y="351367"/>
                  <a:pt x="3494061" y="350326"/>
                  <a:pt x="3505200" y="342900"/>
                </a:cubicBezTo>
                <a:lnTo>
                  <a:pt x="3562350" y="304800"/>
                </a:lnTo>
                <a:lnTo>
                  <a:pt x="3581400" y="292100"/>
                </a:lnTo>
                <a:cubicBezTo>
                  <a:pt x="3587750" y="287867"/>
                  <a:pt x="3593210" y="281813"/>
                  <a:pt x="3600450" y="279400"/>
                </a:cubicBezTo>
                <a:lnTo>
                  <a:pt x="3676650" y="254000"/>
                </a:lnTo>
                <a:lnTo>
                  <a:pt x="3695700" y="247650"/>
                </a:lnTo>
                <a:cubicBezTo>
                  <a:pt x="3702050" y="245533"/>
                  <a:pt x="3708097" y="242039"/>
                  <a:pt x="3714750" y="241300"/>
                </a:cubicBezTo>
                <a:lnTo>
                  <a:pt x="3771900" y="234950"/>
                </a:lnTo>
                <a:cubicBezTo>
                  <a:pt x="3778250" y="232833"/>
                  <a:pt x="3784514" y="230439"/>
                  <a:pt x="3790950" y="228600"/>
                </a:cubicBezTo>
                <a:cubicBezTo>
                  <a:pt x="3862036" y="208290"/>
                  <a:pt x="3888137" y="219686"/>
                  <a:pt x="3994150" y="215900"/>
                </a:cubicBezTo>
                <a:cubicBezTo>
                  <a:pt x="4000924" y="214206"/>
                  <a:pt x="4072118" y="197788"/>
                  <a:pt x="4083050" y="190500"/>
                </a:cubicBezTo>
                <a:cubicBezTo>
                  <a:pt x="4111080" y="171813"/>
                  <a:pt x="4094616" y="179297"/>
                  <a:pt x="4133850" y="171450"/>
                </a:cubicBezTo>
                <a:cubicBezTo>
                  <a:pt x="4164039" y="151324"/>
                  <a:pt x="4145660" y="161163"/>
                  <a:pt x="4191000" y="146050"/>
                </a:cubicBezTo>
                <a:lnTo>
                  <a:pt x="4229100" y="133350"/>
                </a:lnTo>
                <a:cubicBezTo>
                  <a:pt x="4235450" y="131233"/>
                  <a:pt x="4241524" y="127947"/>
                  <a:pt x="4248150" y="127000"/>
                </a:cubicBezTo>
                <a:cubicBezTo>
                  <a:pt x="4348385" y="112681"/>
                  <a:pt x="4225192" y="129296"/>
                  <a:pt x="4375150" y="114300"/>
                </a:cubicBezTo>
                <a:cubicBezTo>
                  <a:pt x="4390043" y="112811"/>
                  <a:pt x="4404748" y="109806"/>
                  <a:pt x="4419600" y="107950"/>
                </a:cubicBezTo>
                <a:cubicBezTo>
                  <a:pt x="4438619" y="105573"/>
                  <a:pt x="4457731" y="103977"/>
                  <a:pt x="4476750" y="101600"/>
                </a:cubicBezTo>
                <a:cubicBezTo>
                  <a:pt x="4493524" y="99503"/>
                  <a:pt x="4534186" y="94018"/>
                  <a:pt x="4552950" y="88900"/>
                </a:cubicBezTo>
                <a:cubicBezTo>
                  <a:pt x="4565865" y="85378"/>
                  <a:pt x="4578350" y="80433"/>
                  <a:pt x="4591050" y="76200"/>
                </a:cubicBezTo>
                <a:cubicBezTo>
                  <a:pt x="4597400" y="74083"/>
                  <a:pt x="4603536" y="71163"/>
                  <a:pt x="4610100" y="69850"/>
                </a:cubicBezTo>
                <a:cubicBezTo>
                  <a:pt x="4620683" y="67733"/>
                  <a:pt x="4631437" y="66340"/>
                  <a:pt x="4641850" y="63500"/>
                </a:cubicBezTo>
                <a:lnTo>
                  <a:pt x="4699000" y="44450"/>
                </a:lnTo>
                <a:cubicBezTo>
                  <a:pt x="4705350" y="42333"/>
                  <a:pt x="4711486" y="39413"/>
                  <a:pt x="4718050" y="38100"/>
                </a:cubicBezTo>
                <a:cubicBezTo>
                  <a:pt x="4728633" y="35983"/>
                  <a:pt x="4739264" y="34091"/>
                  <a:pt x="4749800" y="31750"/>
                </a:cubicBezTo>
                <a:cubicBezTo>
                  <a:pt x="4758319" y="29857"/>
                  <a:pt x="4766592" y="26835"/>
                  <a:pt x="4775200" y="25400"/>
                </a:cubicBezTo>
                <a:cubicBezTo>
                  <a:pt x="4792033" y="22595"/>
                  <a:pt x="4809167" y="21855"/>
                  <a:pt x="4826000" y="19050"/>
                </a:cubicBezTo>
                <a:cubicBezTo>
                  <a:pt x="4834608" y="17615"/>
                  <a:pt x="4842814" y="14261"/>
                  <a:pt x="4851400" y="12700"/>
                </a:cubicBezTo>
                <a:cubicBezTo>
                  <a:pt x="4866126" y="10023"/>
                  <a:pt x="4881057" y="8626"/>
                  <a:pt x="4895850" y="6350"/>
                </a:cubicBezTo>
                <a:cubicBezTo>
                  <a:pt x="4908575" y="4392"/>
                  <a:pt x="4921250" y="2117"/>
                  <a:pt x="4933950" y="0"/>
                </a:cubicBezTo>
                <a:cubicBezTo>
                  <a:pt x="4995331" y="2192"/>
                  <a:pt x="5056680" y="6350"/>
                  <a:pt x="5118100" y="6350"/>
                </a:cubicBezTo>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0366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6983</TotalTime>
  <Words>1361</Words>
  <Application>Microsoft Office PowerPoint</Application>
  <PresentationFormat>On-screen Show (4:3)</PresentationFormat>
  <Paragraphs>86</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Bookman Old Style</vt:lpstr>
      <vt:lpstr>Calibri</vt:lpstr>
      <vt:lpstr>Calibri Light</vt:lpstr>
      <vt:lpstr>Cambria</vt:lpstr>
      <vt:lpstr>Tahoma</vt:lpstr>
      <vt:lpstr>Office Theme</vt:lpstr>
      <vt:lpstr>Serving God in our Weakness</vt:lpstr>
      <vt:lpstr>PowerPoint Presentation</vt:lpstr>
      <vt:lpstr>“Tentmaking” in Corinth</vt:lpstr>
      <vt:lpstr>Rejecting the Rejecters</vt:lpstr>
      <vt:lpstr>Encouragement from People and God</vt:lpstr>
      <vt:lpstr>Protection from God</vt:lpstr>
      <vt:lpstr>PowerPoint Presentation</vt:lpstr>
      <vt:lpstr>The Nazarite Vow</vt:lpstr>
      <vt:lpstr>PowerPoint Presentation</vt:lpstr>
      <vt:lpstr>Finishing his 2nd missionary trip</vt:lpstr>
      <vt:lpstr>PowerPoint Presentation</vt:lpstr>
      <vt:lpstr>Apollos: Bold and Humble</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426</cp:revision>
  <dcterms:created xsi:type="dcterms:W3CDTF">2022-11-02T22:17:55Z</dcterms:created>
  <dcterms:modified xsi:type="dcterms:W3CDTF">2024-01-12T01:36:41Z</dcterms:modified>
</cp:coreProperties>
</file>