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317" r:id="rId3"/>
    <p:sldId id="344" r:id="rId4"/>
    <p:sldId id="341" r:id="rId5"/>
    <p:sldId id="346" r:id="rId6"/>
    <p:sldId id="347" r:id="rId7"/>
    <p:sldId id="348" r:id="rId8"/>
    <p:sldId id="349" r:id="rId9"/>
    <p:sldId id="350" r:id="rId10"/>
    <p:sldId id="343" r:id="rId11"/>
    <p:sldId id="33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99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84977" autoAdjust="0"/>
  </p:normalViewPr>
  <p:slideViewPr>
    <p:cSldViewPr snapToGrid="0">
      <p:cViewPr>
        <p:scale>
          <a:sx n="100" d="100"/>
          <a:sy n="100" d="100"/>
        </p:scale>
        <p:origin x="1026" y="12"/>
      </p:cViewPr>
      <p:guideLst/>
    </p:cSldViewPr>
  </p:slideViewPr>
  <p:notesTextViewPr>
    <p:cViewPr>
      <p:scale>
        <a:sx n="200" d="100"/>
        <a:sy n="2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E1A17-0C42-46D3-B25B-C5FDCF936158}" type="datetimeFigureOut">
              <a:rPr lang="en-US" smtClean="0"/>
              <a:t>10/8/2023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137F4-5C01-4833-8342-24C0486150F5}" type="slidenum">
              <a:rPr lang="en-US" smtClean="0"/>
              <a:t>‹#›</a:t>
            </a:fld>
            <a:endParaRPr lang="en-US"/>
          </a:p>
        </p:txBody>
      </p:sp>
    </p:spTree>
    <p:extLst>
      <p:ext uri="{BB962C8B-B14F-4D97-AF65-F5344CB8AC3E}">
        <p14:creationId xmlns:p14="http://schemas.microsoft.com/office/powerpoint/2010/main" val="311655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137F4-5C01-4833-8342-24C0486150F5}" type="slidenum">
              <a:rPr lang="en-US" smtClean="0"/>
              <a:t>1</a:t>
            </a:fld>
            <a:endParaRPr lang="en-US"/>
          </a:p>
        </p:txBody>
      </p:sp>
    </p:spTree>
    <p:extLst>
      <p:ext uri="{BB962C8B-B14F-4D97-AF65-F5344CB8AC3E}">
        <p14:creationId xmlns:p14="http://schemas.microsoft.com/office/powerpoint/2010/main" val="2399232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aseline="0" dirty="0" smtClean="0"/>
          </a:p>
        </p:txBody>
      </p:sp>
      <p:sp>
        <p:nvSpPr>
          <p:cNvPr id="4" name="Slide Number Placeholder 3"/>
          <p:cNvSpPr>
            <a:spLocks noGrp="1"/>
          </p:cNvSpPr>
          <p:nvPr>
            <p:ph type="sldNum" sz="quarter" idx="10"/>
          </p:nvPr>
        </p:nvSpPr>
        <p:spPr/>
        <p:txBody>
          <a:bodyPr/>
          <a:lstStyle/>
          <a:p>
            <a:fld id="{F85137F4-5C01-4833-8342-24C0486150F5}" type="slidenum">
              <a:rPr lang="en-US" smtClean="0"/>
              <a:t>2</a:t>
            </a:fld>
            <a:endParaRPr lang="en-US"/>
          </a:p>
        </p:txBody>
      </p:sp>
    </p:spTree>
    <p:extLst>
      <p:ext uri="{BB962C8B-B14F-4D97-AF65-F5344CB8AC3E}">
        <p14:creationId xmlns:p14="http://schemas.microsoft.com/office/powerpoint/2010/main" val="3507926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aseline="0" dirty="0" smtClean="0"/>
          </a:p>
        </p:txBody>
      </p:sp>
      <p:sp>
        <p:nvSpPr>
          <p:cNvPr id="4" name="Slide Number Placeholder 3"/>
          <p:cNvSpPr>
            <a:spLocks noGrp="1"/>
          </p:cNvSpPr>
          <p:nvPr>
            <p:ph type="sldNum" sz="quarter" idx="10"/>
          </p:nvPr>
        </p:nvSpPr>
        <p:spPr/>
        <p:txBody>
          <a:bodyPr/>
          <a:lstStyle/>
          <a:p>
            <a:fld id="{F85137F4-5C01-4833-8342-24C0486150F5}" type="slidenum">
              <a:rPr lang="en-US" smtClean="0"/>
              <a:t>3</a:t>
            </a:fld>
            <a:endParaRPr lang="en-US"/>
          </a:p>
        </p:txBody>
      </p:sp>
    </p:spTree>
    <p:extLst>
      <p:ext uri="{BB962C8B-B14F-4D97-AF65-F5344CB8AC3E}">
        <p14:creationId xmlns:p14="http://schemas.microsoft.com/office/powerpoint/2010/main" val="273777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aseline="0" dirty="0" smtClean="0"/>
          </a:p>
        </p:txBody>
      </p:sp>
      <p:sp>
        <p:nvSpPr>
          <p:cNvPr id="4" name="Slide Number Placeholder 3"/>
          <p:cNvSpPr>
            <a:spLocks noGrp="1"/>
          </p:cNvSpPr>
          <p:nvPr>
            <p:ph type="sldNum" sz="quarter" idx="10"/>
          </p:nvPr>
        </p:nvSpPr>
        <p:spPr/>
        <p:txBody>
          <a:bodyPr/>
          <a:lstStyle/>
          <a:p>
            <a:fld id="{F85137F4-5C01-4833-8342-24C0486150F5}" type="slidenum">
              <a:rPr lang="en-US" smtClean="0"/>
              <a:t>5</a:t>
            </a:fld>
            <a:endParaRPr lang="en-US"/>
          </a:p>
        </p:txBody>
      </p:sp>
    </p:spTree>
    <p:extLst>
      <p:ext uri="{BB962C8B-B14F-4D97-AF65-F5344CB8AC3E}">
        <p14:creationId xmlns:p14="http://schemas.microsoft.com/office/powerpoint/2010/main" val="313751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aseline="0" dirty="0" smtClean="0"/>
              <a:t>v.20 desperate men, unable to navigate and fearing death</a:t>
            </a:r>
          </a:p>
        </p:txBody>
      </p:sp>
      <p:sp>
        <p:nvSpPr>
          <p:cNvPr id="4" name="Slide Number Placeholder 3"/>
          <p:cNvSpPr>
            <a:spLocks noGrp="1"/>
          </p:cNvSpPr>
          <p:nvPr>
            <p:ph type="sldNum" sz="quarter" idx="10"/>
          </p:nvPr>
        </p:nvSpPr>
        <p:spPr/>
        <p:txBody>
          <a:bodyPr/>
          <a:lstStyle/>
          <a:p>
            <a:fld id="{F85137F4-5C01-4833-8342-24C0486150F5}" type="slidenum">
              <a:rPr lang="en-US" smtClean="0"/>
              <a:t>6</a:t>
            </a:fld>
            <a:endParaRPr lang="en-US"/>
          </a:p>
        </p:txBody>
      </p:sp>
    </p:spTree>
    <p:extLst>
      <p:ext uri="{BB962C8B-B14F-4D97-AF65-F5344CB8AC3E}">
        <p14:creationId xmlns:p14="http://schemas.microsoft.com/office/powerpoint/2010/main" val="3230417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aseline="0" dirty="0" smtClean="0"/>
              <a:t>Explain that God used (and uses) His angels to send messages to people.  Before the NT, God spoke supernaturally to His apostles, but most of those messages come now to us through the Bible.  But it is still possible angels bring messages to people in places where they don’t have a copy of the Bible.  </a:t>
            </a:r>
          </a:p>
          <a:p>
            <a:pPr algn="l"/>
            <a:endParaRPr lang="en-US" baseline="0" dirty="0" smtClean="0"/>
          </a:p>
          <a:p>
            <a:pPr algn="l"/>
            <a:r>
              <a:rPr lang="en-US" baseline="0" dirty="0" smtClean="0"/>
              <a:t>If God has given you a Bible, don’t spend time praying for God to send an angel to you.</a:t>
            </a:r>
            <a:endParaRPr lang="en-US" baseline="0" dirty="0" smtClean="0"/>
          </a:p>
        </p:txBody>
      </p:sp>
      <p:sp>
        <p:nvSpPr>
          <p:cNvPr id="4" name="Slide Number Placeholder 3"/>
          <p:cNvSpPr>
            <a:spLocks noGrp="1"/>
          </p:cNvSpPr>
          <p:nvPr>
            <p:ph type="sldNum" sz="quarter" idx="10"/>
          </p:nvPr>
        </p:nvSpPr>
        <p:spPr/>
        <p:txBody>
          <a:bodyPr/>
          <a:lstStyle/>
          <a:p>
            <a:fld id="{F85137F4-5C01-4833-8342-24C0486150F5}" type="slidenum">
              <a:rPr lang="en-US" smtClean="0"/>
              <a:t>7</a:t>
            </a:fld>
            <a:endParaRPr lang="en-US"/>
          </a:p>
        </p:txBody>
      </p:sp>
    </p:spTree>
    <p:extLst>
      <p:ext uri="{BB962C8B-B14F-4D97-AF65-F5344CB8AC3E}">
        <p14:creationId xmlns:p14="http://schemas.microsoft.com/office/powerpoint/2010/main" val="1193149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aseline="0" dirty="0" smtClean="0"/>
              <a:t>The Adriatic sea mentioned here is not the modern Adriatic Sea (located between Italy and Croatia).  In Paul’s day, it referred to the central Mediterranean.</a:t>
            </a:r>
          </a:p>
          <a:p>
            <a:pPr algn="l"/>
            <a:endParaRPr lang="en-US" baseline="0" dirty="0" smtClean="0"/>
          </a:p>
          <a:p>
            <a:pPr algn="l"/>
            <a:r>
              <a:rPr lang="en-US" baseline="0" dirty="0" smtClean="0"/>
              <a:t>“Not a hair of your head will perish” was a Jewish idiom that their lives would be saved.</a:t>
            </a:r>
          </a:p>
        </p:txBody>
      </p:sp>
      <p:sp>
        <p:nvSpPr>
          <p:cNvPr id="4" name="Slide Number Placeholder 3"/>
          <p:cNvSpPr>
            <a:spLocks noGrp="1"/>
          </p:cNvSpPr>
          <p:nvPr>
            <p:ph type="sldNum" sz="quarter" idx="10"/>
          </p:nvPr>
        </p:nvSpPr>
        <p:spPr/>
        <p:txBody>
          <a:bodyPr/>
          <a:lstStyle/>
          <a:p>
            <a:fld id="{F85137F4-5C01-4833-8342-24C0486150F5}" type="slidenum">
              <a:rPr lang="en-US" smtClean="0"/>
              <a:t>8</a:t>
            </a:fld>
            <a:endParaRPr lang="en-US"/>
          </a:p>
        </p:txBody>
      </p:sp>
    </p:spTree>
    <p:extLst>
      <p:ext uri="{BB962C8B-B14F-4D97-AF65-F5344CB8AC3E}">
        <p14:creationId xmlns:p14="http://schemas.microsoft.com/office/powerpoint/2010/main" val="381308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aseline="0" dirty="0" smtClean="0"/>
              <a:t>The Adriatic sea mentioned here is not the modern Adriatic Sea (located between Italy and Croatia).  In Paul’s day, it referred to the central Mediterranean.</a:t>
            </a:r>
          </a:p>
          <a:p>
            <a:pPr algn="l"/>
            <a:endParaRPr lang="en-US" baseline="0" dirty="0" smtClean="0"/>
          </a:p>
          <a:p>
            <a:pPr algn="l"/>
            <a:r>
              <a:rPr lang="en-US" baseline="0" dirty="0" smtClean="0"/>
              <a:t>“Not a hair of your head will perish” was a Jewish idiom that their lives would be saved.</a:t>
            </a:r>
          </a:p>
        </p:txBody>
      </p:sp>
      <p:sp>
        <p:nvSpPr>
          <p:cNvPr id="4" name="Slide Number Placeholder 3"/>
          <p:cNvSpPr>
            <a:spLocks noGrp="1"/>
          </p:cNvSpPr>
          <p:nvPr>
            <p:ph type="sldNum" sz="quarter" idx="10"/>
          </p:nvPr>
        </p:nvSpPr>
        <p:spPr/>
        <p:txBody>
          <a:bodyPr/>
          <a:lstStyle/>
          <a:p>
            <a:fld id="{F85137F4-5C01-4833-8342-24C0486150F5}" type="slidenum">
              <a:rPr lang="en-US" smtClean="0"/>
              <a:t>9</a:t>
            </a:fld>
            <a:endParaRPr lang="en-US"/>
          </a:p>
        </p:txBody>
      </p:sp>
    </p:spTree>
    <p:extLst>
      <p:ext uri="{BB962C8B-B14F-4D97-AF65-F5344CB8AC3E}">
        <p14:creationId xmlns:p14="http://schemas.microsoft.com/office/powerpoint/2010/main" val="1681550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“St. Paul’s Bay” is on the North side of Malta (the side they would’ve been blown</a:t>
            </a:r>
            <a:r>
              <a:rPr lang="en-US" baseline="0" dirty="0" smtClean="0"/>
              <a:t> into with a Northeaster)</a:t>
            </a:r>
            <a:endParaRPr lang="en-US" dirty="0"/>
          </a:p>
        </p:txBody>
      </p:sp>
      <p:sp>
        <p:nvSpPr>
          <p:cNvPr id="4" name="Slide Number Placeholder 3"/>
          <p:cNvSpPr>
            <a:spLocks noGrp="1"/>
          </p:cNvSpPr>
          <p:nvPr>
            <p:ph type="sldNum" sz="quarter" idx="10"/>
          </p:nvPr>
        </p:nvSpPr>
        <p:spPr/>
        <p:txBody>
          <a:bodyPr/>
          <a:lstStyle/>
          <a:p>
            <a:fld id="{F85137F4-5C01-4833-8342-24C0486150F5}" type="slidenum">
              <a:rPr lang="en-US" smtClean="0"/>
              <a:t>11</a:t>
            </a:fld>
            <a:endParaRPr lang="en-US"/>
          </a:p>
        </p:txBody>
      </p:sp>
    </p:spTree>
    <p:extLst>
      <p:ext uri="{BB962C8B-B14F-4D97-AF65-F5344CB8AC3E}">
        <p14:creationId xmlns:p14="http://schemas.microsoft.com/office/powerpoint/2010/main" val="3909408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1AAF78-C487-492D-A5D8-4AA2F643F080}"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70074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1AAF78-C487-492D-A5D8-4AA2F643F080}"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67411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1AAF78-C487-492D-A5D8-4AA2F643F080}"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134140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1AAF78-C487-492D-A5D8-4AA2F643F080}"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2498465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1AAF78-C487-492D-A5D8-4AA2F643F080}"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219303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1AAF78-C487-492D-A5D8-4AA2F643F080}"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401294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AAF78-C487-492D-A5D8-4AA2F643F080}" type="datetimeFigureOut">
              <a:rPr lang="en-US" smtClean="0"/>
              <a:t>10/8/2023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259264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1AAF78-C487-492D-A5D8-4AA2F643F080}" type="datetimeFigureOut">
              <a:rPr lang="en-US" smtClean="0"/>
              <a:t>10/8/2023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58225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AAF78-C487-492D-A5D8-4AA2F643F080}" type="datetimeFigureOut">
              <a:rPr lang="en-US" smtClean="0"/>
              <a:t>10/8/2023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235604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1AAF78-C487-492D-A5D8-4AA2F643F080}"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227798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1AAF78-C487-492D-A5D8-4AA2F643F080}"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334988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AAF78-C487-492D-A5D8-4AA2F643F080}" type="datetimeFigureOut">
              <a:rPr lang="en-US" smtClean="0"/>
              <a:t>10/8/2023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7A6CB-21DE-471F-9D4B-BE60F307A40B}" type="slidenum">
              <a:rPr lang="en-US" smtClean="0"/>
              <a:t>‹#›</a:t>
            </a:fld>
            <a:endParaRPr lang="en-US"/>
          </a:p>
        </p:txBody>
      </p:sp>
    </p:spTree>
    <p:extLst>
      <p:ext uri="{BB962C8B-B14F-4D97-AF65-F5344CB8AC3E}">
        <p14:creationId xmlns:p14="http://schemas.microsoft.com/office/powerpoint/2010/main" val="3577087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1211" y="327012"/>
            <a:ext cx="6949950" cy="2131053"/>
          </a:xfrm>
        </p:spPr>
        <p:txBody>
          <a:bodyPr>
            <a:normAutofit/>
          </a:bodyPr>
          <a:lstStyle/>
          <a:p>
            <a:pPr>
              <a:lnSpc>
                <a:spcPct val="100000"/>
              </a:lnSpc>
            </a:pPr>
            <a:r>
              <a:rPr lang="en-US" sz="6600" b="1" dirty="0" smtClean="0">
                <a:latin typeface="Bookman Old Style" panose="02050604050505020204" pitchFamily="18" charset="0"/>
              </a:rPr>
              <a:t>Stormy Seas</a:t>
            </a:r>
            <a:endParaRPr lang="en-US" b="1" dirty="0">
              <a:latin typeface="Bookman Old Style" panose="02050604050505020204" pitchFamily="18" charset="0"/>
            </a:endParaRPr>
          </a:p>
        </p:txBody>
      </p:sp>
      <p:sp>
        <p:nvSpPr>
          <p:cNvPr id="3" name="Subtitle 2"/>
          <p:cNvSpPr>
            <a:spLocks noGrp="1"/>
          </p:cNvSpPr>
          <p:nvPr>
            <p:ph type="subTitle" idx="1"/>
          </p:nvPr>
        </p:nvSpPr>
        <p:spPr>
          <a:xfrm>
            <a:off x="855402" y="3527597"/>
            <a:ext cx="7443019" cy="3059289"/>
          </a:xfrm>
        </p:spPr>
        <p:txBody>
          <a:bodyPr>
            <a:normAutofit/>
          </a:bodyPr>
          <a:lstStyle/>
          <a:p>
            <a:r>
              <a:rPr lang="en-US" sz="5800" dirty="0" smtClean="0"/>
              <a:t>Acts 27</a:t>
            </a:r>
            <a:endParaRPr lang="en-US" sz="4800" dirty="0"/>
          </a:p>
          <a:p>
            <a:endParaRPr lang="en-US" sz="2800" dirty="0" smtClean="0">
              <a:solidFill>
                <a:schemeClr val="tx1">
                  <a:lumMod val="65000"/>
                  <a:lumOff val="35000"/>
                </a:schemeClr>
              </a:solidFill>
            </a:endParaRPr>
          </a:p>
          <a:p>
            <a:r>
              <a:rPr lang="en-US" sz="2800" dirty="0">
                <a:solidFill>
                  <a:schemeClr val="tx1">
                    <a:lumMod val="65000"/>
                    <a:lumOff val="35000"/>
                  </a:schemeClr>
                </a:solidFill>
              </a:rPr>
              <a:t>“When neither sun nor stars appeared for many days and the storm continued raging, we finally gave up all hope of being </a:t>
            </a:r>
            <a:r>
              <a:rPr lang="en-US" sz="2800" dirty="0" smtClean="0">
                <a:solidFill>
                  <a:schemeClr val="tx1">
                    <a:lumMod val="65000"/>
                    <a:lumOff val="35000"/>
                  </a:schemeClr>
                </a:solidFill>
              </a:rPr>
              <a:t>saved.”  Acts 27:20</a:t>
            </a:r>
            <a:endParaRPr lang="en-US" sz="1800" dirty="0" smtClean="0">
              <a:solidFill>
                <a:schemeClr val="tx1">
                  <a:lumMod val="65000"/>
                  <a:lumOff val="35000"/>
                </a:schemeClr>
              </a:solidFill>
            </a:endParaRPr>
          </a:p>
        </p:txBody>
      </p:sp>
    </p:spTree>
    <p:extLst>
      <p:ext uri="{BB962C8B-B14F-4D97-AF65-F5344CB8AC3E}">
        <p14:creationId xmlns:p14="http://schemas.microsoft.com/office/powerpoint/2010/main" val="1262474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6816090"/>
            <a:chOff x="0" y="0"/>
            <a:chExt cx="9144000" cy="681609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16090"/>
            </a:xfrm>
            <a:prstGeom prst="rect">
              <a:avLst/>
            </a:prstGeom>
          </p:spPr>
        </p:pic>
        <p:sp>
          <p:nvSpPr>
            <p:cNvPr id="2" name="Freeform 1"/>
            <p:cNvSpPr/>
            <p:nvPr/>
          </p:nvSpPr>
          <p:spPr>
            <a:xfrm>
              <a:off x="3649237" y="4569212"/>
              <a:ext cx="858643" cy="239751"/>
            </a:xfrm>
            <a:custGeom>
              <a:avLst/>
              <a:gdLst>
                <a:gd name="connsiteX0" fmla="*/ 858643 w 858643"/>
                <a:gd name="connsiteY0" fmla="*/ 239751 h 239751"/>
                <a:gd name="connsiteX1" fmla="*/ 788948 w 858643"/>
                <a:gd name="connsiteY1" fmla="*/ 239751 h 239751"/>
                <a:gd name="connsiteX2" fmla="*/ 741556 w 858643"/>
                <a:gd name="connsiteY2" fmla="*/ 236964 h 239751"/>
                <a:gd name="connsiteX3" fmla="*/ 733192 w 858643"/>
                <a:gd name="connsiteY3" fmla="*/ 234176 h 239751"/>
                <a:gd name="connsiteX4" fmla="*/ 719253 w 858643"/>
                <a:gd name="connsiteY4" fmla="*/ 231388 h 239751"/>
                <a:gd name="connsiteX5" fmla="*/ 713678 w 858643"/>
                <a:gd name="connsiteY5" fmla="*/ 223025 h 239751"/>
                <a:gd name="connsiteX6" fmla="*/ 696951 w 858643"/>
                <a:gd name="connsiteY6" fmla="*/ 209086 h 239751"/>
                <a:gd name="connsiteX7" fmla="*/ 688587 w 858643"/>
                <a:gd name="connsiteY7" fmla="*/ 206298 h 239751"/>
                <a:gd name="connsiteX8" fmla="*/ 683012 w 858643"/>
                <a:gd name="connsiteY8" fmla="*/ 197934 h 239751"/>
                <a:gd name="connsiteX9" fmla="*/ 674648 w 858643"/>
                <a:gd name="connsiteY9" fmla="*/ 181208 h 239751"/>
                <a:gd name="connsiteX10" fmla="*/ 666285 w 858643"/>
                <a:gd name="connsiteY10" fmla="*/ 175632 h 239751"/>
                <a:gd name="connsiteX11" fmla="*/ 652346 w 858643"/>
                <a:gd name="connsiteY11" fmla="*/ 161693 h 239751"/>
                <a:gd name="connsiteX12" fmla="*/ 638407 w 858643"/>
                <a:gd name="connsiteY12" fmla="*/ 150542 h 239751"/>
                <a:gd name="connsiteX13" fmla="*/ 613317 w 858643"/>
                <a:gd name="connsiteY13" fmla="*/ 136603 h 239751"/>
                <a:gd name="connsiteX14" fmla="*/ 604953 w 858643"/>
                <a:gd name="connsiteY14" fmla="*/ 131027 h 239751"/>
                <a:gd name="connsiteX15" fmla="*/ 588226 w 858643"/>
                <a:gd name="connsiteY15" fmla="*/ 125451 h 239751"/>
                <a:gd name="connsiteX16" fmla="*/ 571500 w 858643"/>
                <a:gd name="connsiteY16" fmla="*/ 114300 h 239751"/>
                <a:gd name="connsiteX17" fmla="*/ 563136 w 858643"/>
                <a:gd name="connsiteY17" fmla="*/ 108725 h 239751"/>
                <a:gd name="connsiteX18" fmla="*/ 560348 w 858643"/>
                <a:gd name="connsiteY18" fmla="*/ 100361 h 239751"/>
                <a:gd name="connsiteX19" fmla="*/ 551985 w 858643"/>
                <a:gd name="connsiteY19" fmla="*/ 97573 h 239751"/>
                <a:gd name="connsiteX20" fmla="*/ 535258 w 858643"/>
                <a:gd name="connsiteY20" fmla="*/ 86422 h 239751"/>
                <a:gd name="connsiteX21" fmla="*/ 526895 w 858643"/>
                <a:gd name="connsiteY21" fmla="*/ 83634 h 239751"/>
                <a:gd name="connsiteX22" fmla="*/ 510168 w 858643"/>
                <a:gd name="connsiteY22" fmla="*/ 69695 h 239751"/>
                <a:gd name="connsiteX23" fmla="*/ 501804 w 858643"/>
                <a:gd name="connsiteY23" fmla="*/ 66908 h 239751"/>
                <a:gd name="connsiteX24" fmla="*/ 476714 w 858643"/>
                <a:gd name="connsiteY24" fmla="*/ 55756 h 239751"/>
                <a:gd name="connsiteX25" fmla="*/ 468351 w 858643"/>
                <a:gd name="connsiteY25" fmla="*/ 52968 h 239751"/>
                <a:gd name="connsiteX26" fmla="*/ 459987 w 858643"/>
                <a:gd name="connsiteY26" fmla="*/ 50181 h 239751"/>
                <a:gd name="connsiteX27" fmla="*/ 451624 w 858643"/>
                <a:gd name="connsiteY27" fmla="*/ 44605 h 239751"/>
                <a:gd name="connsiteX28" fmla="*/ 434897 w 858643"/>
                <a:gd name="connsiteY28" fmla="*/ 39029 h 239751"/>
                <a:gd name="connsiteX29" fmla="*/ 409807 w 858643"/>
                <a:gd name="connsiteY29" fmla="*/ 22303 h 239751"/>
                <a:gd name="connsiteX30" fmla="*/ 401443 w 858643"/>
                <a:gd name="connsiteY30" fmla="*/ 16727 h 239751"/>
                <a:gd name="connsiteX31" fmla="*/ 384717 w 858643"/>
                <a:gd name="connsiteY31" fmla="*/ 11151 h 239751"/>
                <a:gd name="connsiteX32" fmla="*/ 373565 w 858643"/>
                <a:gd name="connsiteY32" fmla="*/ 8364 h 239751"/>
                <a:gd name="connsiteX33" fmla="*/ 342900 w 858643"/>
                <a:gd name="connsiteY33" fmla="*/ 0 h 239751"/>
                <a:gd name="connsiteX34" fmla="*/ 309446 w 858643"/>
                <a:gd name="connsiteY34" fmla="*/ 2788 h 239751"/>
                <a:gd name="connsiteX35" fmla="*/ 256478 w 858643"/>
                <a:gd name="connsiteY35" fmla="*/ 5576 h 239751"/>
                <a:gd name="connsiteX36" fmla="*/ 239751 w 858643"/>
                <a:gd name="connsiteY36" fmla="*/ 16727 h 239751"/>
                <a:gd name="connsiteX37" fmla="*/ 223024 w 858643"/>
                <a:gd name="connsiteY37" fmla="*/ 27878 h 239751"/>
                <a:gd name="connsiteX38" fmla="*/ 214661 w 858643"/>
                <a:gd name="connsiteY38" fmla="*/ 30666 h 239751"/>
                <a:gd name="connsiteX39" fmla="*/ 197934 w 858643"/>
                <a:gd name="connsiteY39" fmla="*/ 39029 h 239751"/>
                <a:gd name="connsiteX40" fmla="*/ 172843 w 858643"/>
                <a:gd name="connsiteY40" fmla="*/ 55756 h 239751"/>
                <a:gd name="connsiteX41" fmla="*/ 164480 w 858643"/>
                <a:gd name="connsiteY41" fmla="*/ 61332 h 239751"/>
                <a:gd name="connsiteX42" fmla="*/ 150541 w 858643"/>
                <a:gd name="connsiteY42" fmla="*/ 78059 h 239751"/>
                <a:gd name="connsiteX43" fmla="*/ 144965 w 858643"/>
                <a:gd name="connsiteY43" fmla="*/ 86422 h 239751"/>
                <a:gd name="connsiteX44" fmla="*/ 136602 w 858643"/>
                <a:gd name="connsiteY44" fmla="*/ 89210 h 239751"/>
                <a:gd name="connsiteX45" fmla="*/ 119875 w 858643"/>
                <a:gd name="connsiteY45" fmla="*/ 100361 h 239751"/>
                <a:gd name="connsiteX46" fmla="*/ 111512 w 858643"/>
                <a:gd name="connsiteY46" fmla="*/ 105937 h 239751"/>
                <a:gd name="connsiteX47" fmla="*/ 91997 w 858643"/>
                <a:gd name="connsiteY47" fmla="*/ 111512 h 239751"/>
                <a:gd name="connsiteX48" fmla="*/ 78058 w 858643"/>
                <a:gd name="connsiteY48" fmla="*/ 114300 h 239751"/>
                <a:gd name="connsiteX49" fmla="*/ 61331 w 858643"/>
                <a:gd name="connsiteY49" fmla="*/ 119876 h 239751"/>
                <a:gd name="connsiteX50" fmla="*/ 52968 w 858643"/>
                <a:gd name="connsiteY50" fmla="*/ 122664 h 239751"/>
                <a:gd name="connsiteX51" fmla="*/ 0 w 858643"/>
                <a:gd name="connsiteY51" fmla="*/ 122664 h 23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58643" h="239751">
                  <a:moveTo>
                    <a:pt x="858643" y="239751"/>
                  </a:moveTo>
                  <a:cubicBezTo>
                    <a:pt x="808414" y="233474"/>
                    <a:pt x="869641" y="239751"/>
                    <a:pt x="788948" y="239751"/>
                  </a:cubicBezTo>
                  <a:cubicBezTo>
                    <a:pt x="773123" y="239751"/>
                    <a:pt x="757353" y="237893"/>
                    <a:pt x="741556" y="236964"/>
                  </a:cubicBezTo>
                  <a:cubicBezTo>
                    <a:pt x="738768" y="236035"/>
                    <a:pt x="736043" y="234889"/>
                    <a:pt x="733192" y="234176"/>
                  </a:cubicBezTo>
                  <a:cubicBezTo>
                    <a:pt x="728595" y="233027"/>
                    <a:pt x="723367" y="233739"/>
                    <a:pt x="719253" y="231388"/>
                  </a:cubicBezTo>
                  <a:cubicBezTo>
                    <a:pt x="716344" y="229726"/>
                    <a:pt x="715823" y="225599"/>
                    <a:pt x="713678" y="223025"/>
                  </a:cubicBezTo>
                  <a:cubicBezTo>
                    <a:pt x="709274" y="217740"/>
                    <a:pt x="703217" y="212219"/>
                    <a:pt x="696951" y="209086"/>
                  </a:cubicBezTo>
                  <a:cubicBezTo>
                    <a:pt x="694322" y="207772"/>
                    <a:pt x="691375" y="207227"/>
                    <a:pt x="688587" y="206298"/>
                  </a:cubicBezTo>
                  <a:cubicBezTo>
                    <a:pt x="686729" y="203510"/>
                    <a:pt x="684510" y="200931"/>
                    <a:pt x="683012" y="197934"/>
                  </a:cubicBezTo>
                  <a:cubicBezTo>
                    <a:pt x="678478" y="188865"/>
                    <a:pt x="682637" y="189197"/>
                    <a:pt x="674648" y="181208"/>
                  </a:cubicBezTo>
                  <a:cubicBezTo>
                    <a:pt x="672279" y="178839"/>
                    <a:pt x="669073" y="177491"/>
                    <a:pt x="666285" y="175632"/>
                  </a:cubicBezTo>
                  <a:cubicBezTo>
                    <a:pt x="651415" y="153326"/>
                    <a:pt x="670932" y="180279"/>
                    <a:pt x="652346" y="161693"/>
                  </a:cubicBezTo>
                  <a:cubicBezTo>
                    <a:pt x="639736" y="149083"/>
                    <a:pt x="654688" y="155968"/>
                    <a:pt x="638407" y="150542"/>
                  </a:cubicBezTo>
                  <a:cubicBezTo>
                    <a:pt x="619235" y="137760"/>
                    <a:pt x="628038" y="141509"/>
                    <a:pt x="613317" y="136603"/>
                  </a:cubicBezTo>
                  <a:cubicBezTo>
                    <a:pt x="610529" y="134744"/>
                    <a:pt x="608015" y="132388"/>
                    <a:pt x="604953" y="131027"/>
                  </a:cubicBezTo>
                  <a:cubicBezTo>
                    <a:pt x="599582" y="128640"/>
                    <a:pt x="593116" y="128711"/>
                    <a:pt x="588226" y="125451"/>
                  </a:cubicBezTo>
                  <a:lnTo>
                    <a:pt x="571500" y="114300"/>
                  </a:lnTo>
                  <a:lnTo>
                    <a:pt x="563136" y="108725"/>
                  </a:lnTo>
                  <a:cubicBezTo>
                    <a:pt x="562207" y="105937"/>
                    <a:pt x="562426" y="102439"/>
                    <a:pt x="560348" y="100361"/>
                  </a:cubicBezTo>
                  <a:cubicBezTo>
                    <a:pt x="558270" y="98283"/>
                    <a:pt x="554554" y="99000"/>
                    <a:pt x="551985" y="97573"/>
                  </a:cubicBezTo>
                  <a:cubicBezTo>
                    <a:pt x="546127" y="94319"/>
                    <a:pt x="541615" y="88541"/>
                    <a:pt x="535258" y="86422"/>
                  </a:cubicBezTo>
                  <a:cubicBezTo>
                    <a:pt x="532470" y="85493"/>
                    <a:pt x="529523" y="84948"/>
                    <a:pt x="526895" y="83634"/>
                  </a:cubicBezTo>
                  <a:cubicBezTo>
                    <a:pt x="508640" y="74507"/>
                    <a:pt x="528678" y="82035"/>
                    <a:pt x="510168" y="69695"/>
                  </a:cubicBezTo>
                  <a:cubicBezTo>
                    <a:pt x="507723" y="68065"/>
                    <a:pt x="504592" y="67837"/>
                    <a:pt x="501804" y="66908"/>
                  </a:cubicBezTo>
                  <a:cubicBezTo>
                    <a:pt x="488551" y="58071"/>
                    <a:pt x="496620" y="62392"/>
                    <a:pt x="476714" y="55756"/>
                  </a:cubicBezTo>
                  <a:lnTo>
                    <a:pt x="468351" y="52968"/>
                  </a:lnTo>
                  <a:lnTo>
                    <a:pt x="459987" y="50181"/>
                  </a:lnTo>
                  <a:cubicBezTo>
                    <a:pt x="457199" y="48322"/>
                    <a:pt x="454686" y="45966"/>
                    <a:pt x="451624" y="44605"/>
                  </a:cubicBezTo>
                  <a:cubicBezTo>
                    <a:pt x="446253" y="42218"/>
                    <a:pt x="439787" y="42289"/>
                    <a:pt x="434897" y="39029"/>
                  </a:cubicBezTo>
                  <a:lnTo>
                    <a:pt x="409807" y="22303"/>
                  </a:lnTo>
                  <a:cubicBezTo>
                    <a:pt x="407019" y="20444"/>
                    <a:pt x="404622" y="17787"/>
                    <a:pt x="401443" y="16727"/>
                  </a:cubicBezTo>
                  <a:cubicBezTo>
                    <a:pt x="395868" y="14868"/>
                    <a:pt x="390419" y="12576"/>
                    <a:pt x="384717" y="11151"/>
                  </a:cubicBezTo>
                  <a:cubicBezTo>
                    <a:pt x="381000" y="10222"/>
                    <a:pt x="377235" y="9465"/>
                    <a:pt x="373565" y="8364"/>
                  </a:cubicBezTo>
                  <a:cubicBezTo>
                    <a:pt x="345257" y="-128"/>
                    <a:pt x="368316" y="5084"/>
                    <a:pt x="342900" y="0"/>
                  </a:cubicBezTo>
                  <a:lnTo>
                    <a:pt x="309446" y="2788"/>
                  </a:lnTo>
                  <a:cubicBezTo>
                    <a:pt x="291802" y="3926"/>
                    <a:pt x="273815" y="2109"/>
                    <a:pt x="256478" y="5576"/>
                  </a:cubicBezTo>
                  <a:cubicBezTo>
                    <a:pt x="249907" y="6890"/>
                    <a:pt x="245327" y="13010"/>
                    <a:pt x="239751" y="16727"/>
                  </a:cubicBezTo>
                  <a:lnTo>
                    <a:pt x="223024" y="27878"/>
                  </a:lnTo>
                  <a:cubicBezTo>
                    <a:pt x="220236" y="28807"/>
                    <a:pt x="217289" y="29352"/>
                    <a:pt x="214661" y="30666"/>
                  </a:cubicBezTo>
                  <a:cubicBezTo>
                    <a:pt x="193052" y="41471"/>
                    <a:pt x="218947" y="32026"/>
                    <a:pt x="197934" y="39029"/>
                  </a:cubicBezTo>
                  <a:lnTo>
                    <a:pt x="172843" y="55756"/>
                  </a:lnTo>
                  <a:lnTo>
                    <a:pt x="164480" y="61332"/>
                  </a:lnTo>
                  <a:cubicBezTo>
                    <a:pt x="150636" y="82096"/>
                    <a:pt x="168429" y="56594"/>
                    <a:pt x="150541" y="78059"/>
                  </a:cubicBezTo>
                  <a:cubicBezTo>
                    <a:pt x="148396" y="80633"/>
                    <a:pt x="147581" y="84329"/>
                    <a:pt x="144965" y="86422"/>
                  </a:cubicBezTo>
                  <a:cubicBezTo>
                    <a:pt x="142670" y="88258"/>
                    <a:pt x="139171" y="87783"/>
                    <a:pt x="136602" y="89210"/>
                  </a:cubicBezTo>
                  <a:cubicBezTo>
                    <a:pt x="130744" y="92464"/>
                    <a:pt x="125451" y="96644"/>
                    <a:pt x="119875" y="100361"/>
                  </a:cubicBezTo>
                  <a:cubicBezTo>
                    <a:pt x="117087" y="102220"/>
                    <a:pt x="114691" y="104877"/>
                    <a:pt x="111512" y="105937"/>
                  </a:cubicBezTo>
                  <a:cubicBezTo>
                    <a:pt x="102193" y="109043"/>
                    <a:pt x="102505" y="109177"/>
                    <a:pt x="91997" y="111512"/>
                  </a:cubicBezTo>
                  <a:cubicBezTo>
                    <a:pt x="87371" y="112540"/>
                    <a:pt x="82629" y="113053"/>
                    <a:pt x="78058" y="114300"/>
                  </a:cubicBezTo>
                  <a:cubicBezTo>
                    <a:pt x="72388" y="115847"/>
                    <a:pt x="66907" y="118017"/>
                    <a:pt x="61331" y="119876"/>
                  </a:cubicBezTo>
                  <a:cubicBezTo>
                    <a:pt x="58543" y="120805"/>
                    <a:pt x="55906" y="122664"/>
                    <a:pt x="52968" y="122664"/>
                  </a:cubicBezTo>
                  <a:lnTo>
                    <a:pt x="0" y="122664"/>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621359" y="4663998"/>
              <a:ext cx="100361" cy="919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488365" y="4780156"/>
              <a:ext cx="100361" cy="919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610207" y="4697451"/>
              <a:ext cx="998034" cy="234326"/>
            </a:xfrm>
            <a:custGeom>
              <a:avLst/>
              <a:gdLst>
                <a:gd name="connsiteX0" fmla="*/ 998034 w 998034"/>
                <a:gd name="connsiteY0" fmla="*/ 125451 h 234326"/>
                <a:gd name="connsiteX1" fmla="*/ 984095 w 998034"/>
                <a:gd name="connsiteY1" fmla="*/ 117088 h 234326"/>
                <a:gd name="connsiteX2" fmla="*/ 967369 w 998034"/>
                <a:gd name="connsiteY2" fmla="*/ 111512 h 234326"/>
                <a:gd name="connsiteX3" fmla="*/ 947854 w 998034"/>
                <a:gd name="connsiteY3" fmla="*/ 117088 h 234326"/>
                <a:gd name="connsiteX4" fmla="*/ 931127 w 998034"/>
                <a:gd name="connsiteY4" fmla="*/ 128239 h 234326"/>
                <a:gd name="connsiteX5" fmla="*/ 919976 w 998034"/>
                <a:gd name="connsiteY5" fmla="*/ 144966 h 234326"/>
                <a:gd name="connsiteX6" fmla="*/ 914400 w 998034"/>
                <a:gd name="connsiteY6" fmla="*/ 161693 h 234326"/>
                <a:gd name="connsiteX7" fmla="*/ 908825 w 998034"/>
                <a:gd name="connsiteY7" fmla="*/ 178420 h 234326"/>
                <a:gd name="connsiteX8" fmla="*/ 906037 w 998034"/>
                <a:gd name="connsiteY8" fmla="*/ 186783 h 234326"/>
                <a:gd name="connsiteX9" fmla="*/ 886522 w 998034"/>
                <a:gd name="connsiteY9" fmla="*/ 211873 h 234326"/>
                <a:gd name="connsiteX10" fmla="*/ 872583 w 998034"/>
                <a:gd name="connsiteY10" fmla="*/ 223025 h 234326"/>
                <a:gd name="connsiteX11" fmla="*/ 825191 w 998034"/>
                <a:gd name="connsiteY11" fmla="*/ 228600 h 234326"/>
                <a:gd name="connsiteX12" fmla="*/ 808464 w 998034"/>
                <a:gd name="connsiteY12" fmla="*/ 223025 h 234326"/>
                <a:gd name="connsiteX13" fmla="*/ 783373 w 998034"/>
                <a:gd name="connsiteY13" fmla="*/ 217449 h 234326"/>
                <a:gd name="connsiteX14" fmla="*/ 722042 w 998034"/>
                <a:gd name="connsiteY14" fmla="*/ 214661 h 234326"/>
                <a:gd name="connsiteX15" fmla="*/ 663498 w 998034"/>
                <a:gd name="connsiteY15" fmla="*/ 195147 h 234326"/>
                <a:gd name="connsiteX16" fmla="*/ 646771 w 998034"/>
                <a:gd name="connsiteY16" fmla="*/ 189571 h 234326"/>
                <a:gd name="connsiteX17" fmla="*/ 638408 w 998034"/>
                <a:gd name="connsiteY17" fmla="*/ 186783 h 234326"/>
                <a:gd name="connsiteX18" fmla="*/ 621681 w 998034"/>
                <a:gd name="connsiteY18" fmla="*/ 175632 h 234326"/>
                <a:gd name="connsiteX19" fmla="*/ 604954 w 998034"/>
                <a:gd name="connsiteY19" fmla="*/ 161693 h 234326"/>
                <a:gd name="connsiteX20" fmla="*/ 591015 w 998034"/>
                <a:gd name="connsiteY20" fmla="*/ 150542 h 234326"/>
                <a:gd name="connsiteX21" fmla="*/ 585439 w 998034"/>
                <a:gd name="connsiteY21" fmla="*/ 142178 h 234326"/>
                <a:gd name="connsiteX22" fmla="*/ 577076 w 998034"/>
                <a:gd name="connsiteY22" fmla="*/ 136603 h 234326"/>
                <a:gd name="connsiteX23" fmla="*/ 563137 w 998034"/>
                <a:gd name="connsiteY23" fmla="*/ 125451 h 234326"/>
                <a:gd name="connsiteX24" fmla="*/ 549198 w 998034"/>
                <a:gd name="connsiteY24" fmla="*/ 114300 h 234326"/>
                <a:gd name="connsiteX25" fmla="*/ 540834 w 998034"/>
                <a:gd name="connsiteY25" fmla="*/ 105937 h 234326"/>
                <a:gd name="connsiteX26" fmla="*/ 515744 w 998034"/>
                <a:gd name="connsiteY26" fmla="*/ 89210 h 234326"/>
                <a:gd name="connsiteX27" fmla="*/ 507381 w 998034"/>
                <a:gd name="connsiteY27" fmla="*/ 83634 h 234326"/>
                <a:gd name="connsiteX28" fmla="*/ 499017 w 998034"/>
                <a:gd name="connsiteY28" fmla="*/ 78059 h 234326"/>
                <a:gd name="connsiteX29" fmla="*/ 490654 w 998034"/>
                <a:gd name="connsiteY29" fmla="*/ 69695 h 234326"/>
                <a:gd name="connsiteX30" fmla="*/ 482291 w 998034"/>
                <a:gd name="connsiteY30" fmla="*/ 64120 h 234326"/>
                <a:gd name="connsiteX31" fmla="*/ 457200 w 998034"/>
                <a:gd name="connsiteY31" fmla="*/ 44605 h 234326"/>
                <a:gd name="connsiteX32" fmla="*/ 440473 w 998034"/>
                <a:gd name="connsiteY32" fmla="*/ 33454 h 234326"/>
                <a:gd name="connsiteX33" fmla="*/ 432110 w 998034"/>
                <a:gd name="connsiteY33" fmla="*/ 30666 h 234326"/>
                <a:gd name="connsiteX34" fmla="*/ 415383 w 998034"/>
                <a:gd name="connsiteY34" fmla="*/ 22303 h 234326"/>
                <a:gd name="connsiteX35" fmla="*/ 407020 w 998034"/>
                <a:gd name="connsiteY35" fmla="*/ 16727 h 234326"/>
                <a:gd name="connsiteX36" fmla="*/ 390293 w 998034"/>
                <a:gd name="connsiteY36" fmla="*/ 11151 h 234326"/>
                <a:gd name="connsiteX37" fmla="*/ 370778 w 998034"/>
                <a:gd name="connsiteY37" fmla="*/ 5576 h 234326"/>
                <a:gd name="connsiteX38" fmla="*/ 351264 w 998034"/>
                <a:gd name="connsiteY38" fmla="*/ 0 h 234326"/>
                <a:gd name="connsiteX39" fmla="*/ 259266 w 998034"/>
                <a:gd name="connsiteY39" fmla="*/ 2788 h 234326"/>
                <a:gd name="connsiteX40" fmla="*/ 234176 w 998034"/>
                <a:gd name="connsiteY40" fmla="*/ 8364 h 234326"/>
                <a:gd name="connsiteX41" fmla="*/ 220237 w 998034"/>
                <a:gd name="connsiteY41" fmla="*/ 11151 h 234326"/>
                <a:gd name="connsiteX42" fmla="*/ 195147 w 998034"/>
                <a:gd name="connsiteY42" fmla="*/ 19515 h 234326"/>
                <a:gd name="connsiteX43" fmla="*/ 186783 w 998034"/>
                <a:gd name="connsiteY43" fmla="*/ 22303 h 234326"/>
                <a:gd name="connsiteX44" fmla="*/ 178420 w 998034"/>
                <a:gd name="connsiteY44" fmla="*/ 27878 h 234326"/>
                <a:gd name="connsiteX45" fmla="*/ 161693 w 998034"/>
                <a:gd name="connsiteY45" fmla="*/ 33454 h 234326"/>
                <a:gd name="connsiteX46" fmla="*/ 153330 w 998034"/>
                <a:gd name="connsiteY46" fmla="*/ 36242 h 234326"/>
                <a:gd name="connsiteX47" fmla="*/ 83634 w 998034"/>
                <a:gd name="connsiteY47" fmla="*/ 33454 h 234326"/>
                <a:gd name="connsiteX48" fmla="*/ 50181 w 998034"/>
                <a:gd name="connsiteY48" fmla="*/ 16727 h 234326"/>
                <a:gd name="connsiteX49" fmla="*/ 41817 w 998034"/>
                <a:gd name="connsiteY49" fmla="*/ 13939 h 234326"/>
                <a:gd name="connsiteX50" fmla="*/ 25091 w 998034"/>
                <a:gd name="connsiteY50" fmla="*/ 2788 h 234326"/>
                <a:gd name="connsiteX51" fmla="*/ 0 w 998034"/>
                <a:gd name="connsiteY51" fmla="*/ 2788 h 23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98034" h="234326">
                  <a:moveTo>
                    <a:pt x="998034" y="125451"/>
                  </a:moveTo>
                  <a:cubicBezTo>
                    <a:pt x="993388" y="122663"/>
                    <a:pt x="989028" y="119330"/>
                    <a:pt x="984095" y="117088"/>
                  </a:cubicBezTo>
                  <a:cubicBezTo>
                    <a:pt x="978745" y="114656"/>
                    <a:pt x="967369" y="111512"/>
                    <a:pt x="967369" y="111512"/>
                  </a:cubicBezTo>
                  <a:cubicBezTo>
                    <a:pt x="964743" y="112169"/>
                    <a:pt x="951128" y="115269"/>
                    <a:pt x="947854" y="117088"/>
                  </a:cubicBezTo>
                  <a:cubicBezTo>
                    <a:pt x="941996" y="120342"/>
                    <a:pt x="931127" y="128239"/>
                    <a:pt x="931127" y="128239"/>
                  </a:cubicBezTo>
                  <a:cubicBezTo>
                    <a:pt x="921904" y="155909"/>
                    <a:pt x="937378" y="113643"/>
                    <a:pt x="919976" y="144966"/>
                  </a:cubicBezTo>
                  <a:cubicBezTo>
                    <a:pt x="917122" y="150104"/>
                    <a:pt x="916258" y="156117"/>
                    <a:pt x="914400" y="161693"/>
                  </a:cubicBezTo>
                  <a:lnTo>
                    <a:pt x="908825" y="178420"/>
                  </a:lnTo>
                  <a:cubicBezTo>
                    <a:pt x="907896" y="181208"/>
                    <a:pt x="907667" y="184338"/>
                    <a:pt x="906037" y="186783"/>
                  </a:cubicBezTo>
                  <a:cubicBezTo>
                    <a:pt x="877844" y="229074"/>
                    <a:pt x="908365" y="185661"/>
                    <a:pt x="886522" y="211873"/>
                  </a:cubicBezTo>
                  <a:cubicBezTo>
                    <a:pt x="876821" y="223514"/>
                    <a:pt x="886315" y="218448"/>
                    <a:pt x="872583" y="223025"/>
                  </a:cubicBezTo>
                  <a:cubicBezTo>
                    <a:pt x="855884" y="239724"/>
                    <a:pt x="865218" y="234604"/>
                    <a:pt x="825191" y="228600"/>
                  </a:cubicBezTo>
                  <a:cubicBezTo>
                    <a:pt x="819379" y="227728"/>
                    <a:pt x="814040" y="224883"/>
                    <a:pt x="808464" y="223025"/>
                  </a:cubicBezTo>
                  <a:cubicBezTo>
                    <a:pt x="798447" y="219686"/>
                    <a:pt x="795864" y="218341"/>
                    <a:pt x="783373" y="217449"/>
                  </a:cubicBezTo>
                  <a:cubicBezTo>
                    <a:pt x="762960" y="215991"/>
                    <a:pt x="742486" y="215590"/>
                    <a:pt x="722042" y="214661"/>
                  </a:cubicBezTo>
                  <a:lnTo>
                    <a:pt x="663498" y="195147"/>
                  </a:lnTo>
                  <a:lnTo>
                    <a:pt x="646771" y="189571"/>
                  </a:lnTo>
                  <a:cubicBezTo>
                    <a:pt x="643983" y="188642"/>
                    <a:pt x="640853" y="188413"/>
                    <a:pt x="638408" y="186783"/>
                  </a:cubicBezTo>
                  <a:cubicBezTo>
                    <a:pt x="632832" y="183066"/>
                    <a:pt x="626420" y="180370"/>
                    <a:pt x="621681" y="175632"/>
                  </a:cubicBezTo>
                  <a:cubicBezTo>
                    <a:pt x="610948" y="164900"/>
                    <a:pt x="616597" y="169456"/>
                    <a:pt x="604954" y="161693"/>
                  </a:cubicBezTo>
                  <a:cubicBezTo>
                    <a:pt x="588973" y="137721"/>
                    <a:pt x="610252" y="165932"/>
                    <a:pt x="591015" y="150542"/>
                  </a:cubicBezTo>
                  <a:cubicBezTo>
                    <a:pt x="588398" y="148449"/>
                    <a:pt x="587808" y="144547"/>
                    <a:pt x="585439" y="142178"/>
                  </a:cubicBezTo>
                  <a:cubicBezTo>
                    <a:pt x="583070" y="139809"/>
                    <a:pt x="579864" y="138461"/>
                    <a:pt x="577076" y="136603"/>
                  </a:cubicBezTo>
                  <a:cubicBezTo>
                    <a:pt x="561097" y="112635"/>
                    <a:pt x="582372" y="140839"/>
                    <a:pt x="563137" y="125451"/>
                  </a:cubicBezTo>
                  <a:cubicBezTo>
                    <a:pt x="545123" y="111040"/>
                    <a:pt x="570218" y="121308"/>
                    <a:pt x="549198" y="114300"/>
                  </a:cubicBezTo>
                  <a:cubicBezTo>
                    <a:pt x="546410" y="111512"/>
                    <a:pt x="543946" y="108357"/>
                    <a:pt x="540834" y="105937"/>
                  </a:cubicBezTo>
                  <a:cubicBezTo>
                    <a:pt x="540827" y="105932"/>
                    <a:pt x="519929" y="92000"/>
                    <a:pt x="515744" y="89210"/>
                  </a:cubicBezTo>
                  <a:lnTo>
                    <a:pt x="507381" y="83634"/>
                  </a:lnTo>
                  <a:cubicBezTo>
                    <a:pt x="504593" y="81775"/>
                    <a:pt x="501386" y="80428"/>
                    <a:pt x="499017" y="78059"/>
                  </a:cubicBezTo>
                  <a:cubicBezTo>
                    <a:pt x="496229" y="75271"/>
                    <a:pt x="493683" y="72219"/>
                    <a:pt x="490654" y="69695"/>
                  </a:cubicBezTo>
                  <a:cubicBezTo>
                    <a:pt x="488080" y="67550"/>
                    <a:pt x="484795" y="66346"/>
                    <a:pt x="482291" y="64120"/>
                  </a:cubicBezTo>
                  <a:cubicBezTo>
                    <a:pt x="459725" y="44061"/>
                    <a:pt x="474446" y="50354"/>
                    <a:pt x="457200" y="44605"/>
                  </a:cubicBezTo>
                  <a:cubicBezTo>
                    <a:pt x="451624" y="40888"/>
                    <a:pt x="446830" y="35573"/>
                    <a:pt x="440473" y="33454"/>
                  </a:cubicBezTo>
                  <a:cubicBezTo>
                    <a:pt x="437685" y="32525"/>
                    <a:pt x="434738" y="31980"/>
                    <a:pt x="432110" y="30666"/>
                  </a:cubicBezTo>
                  <a:cubicBezTo>
                    <a:pt x="410504" y="19862"/>
                    <a:pt x="436396" y="29305"/>
                    <a:pt x="415383" y="22303"/>
                  </a:cubicBezTo>
                  <a:cubicBezTo>
                    <a:pt x="412595" y="20444"/>
                    <a:pt x="410082" y="18088"/>
                    <a:pt x="407020" y="16727"/>
                  </a:cubicBezTo>
                  <a:cubicBezTo>
                    <a:pt x="401649" y="14340"/>
                    <a:pt x="395869" y="13009"/>
                    <a:pt x="390293" y="11151"/>
                  </a:cubicBezTo>
                  <a:cubicBezTo>
                    <a:pt x="370250" y="4470"/>
                    <a:pt x="395271" y="12574"/>
                    <a:pt x="370778" y="5576"/>
                  </a:cubicBezTo>
                  <a:cubicBezTo>
                    <a:pt x="342771" y="-2426"/>
                    <a:pt x="386139" y="8720"/>
                    <a:pt x="351264" y="0"/>
                  </a:cubicBezTo>
                  <a:cubicBezTo>
                    <a:pt x="320598" y="929"/>
                    <a:pt x="289904" y="1175"/>
                    <a:pt x="259266" y="2788"/>
                  </a:cubicBezTo>
                  <a:cubicBezTo>
                    <a:pt x="253755" y="3078"/>
                    <a:pt x="240071" y="7054"/>
                    <a:pt x="234176" y="8364"/>
                  </a:cubicBezTo>
                  <a:cubicBezTo>
                    <a:pt x="229551" y="9392"/>
                    <a:pt x="224808" y="9904"/>
                    <a:pt x="220237" y="11151"/>
                  </a:cubicBezTo>
                  <a:cubicBezTo>
                    <a:pt x="220228" y="11153"/>
                    <a:pt x="199333" y="18119"/>
                    <a:pt x="195147" y="19515"/>
                  </a:cubicBezTo>
                  <a:cubicBezTo>
                    <a:pt x="192359" y="20444"/>
                    <a:pt x="189228" y="20673"/>
                    <a:pt x="186783" y="22303"/>
                  </a:cubicBezTo>
                  <a:cubicBezTo>
                    <a:pt x="183995" y="24161"/>
                    <a:pt x="181482" y="26517"/>
                    <a:pt x="178420" y="27878"/>
                  </a:cubicBezTo>
                  <a:cubicBezTo>
                    <a:pt x="173049" y="30265"/>
                    <a:pt x="167269" y="31595"/>
                    <a:pt x="161693" y="33454"/>
                  </a:cubicBezTo>
                  <a:lnTo>
                    <a:pt x="153330" y="36242"/>
                  </a:lnTo>
                  <a:cubicBezTo>
                    <a:pt x="130098" y="35313"/>
                    <a:pt x="106776" y="35694"/>
                    <a:pt x="83634" y="33454"/>
                  </a:cubicBezTo>
                  <a:cubicBezTo>
                    <a:pt x="56924" y="30869"/>
                    <a:pt x="75933" y="25311"/>
                    <a:pt x="50181" y="16727"/>
                  </a:cubicBezTo>
                  <a:cubicBezTo>
                    <a:pt x="47393" y="15798"/>
                    <a:pt x="44386" y="15366"/>
                    <a:pt x="41817" y="13939"/>
                  </a:cubicBezTo>
                  <a:cubicBezTo>
                    <a:pt x="35959" y="10685"/>
                    <a:pt x="31792" y="2788"/>
                    <a:pt x="25091" y="2788"/>
                  </a:cubicBezTo>
                  <a:lnTo>
                    <a:pt x="0" y="2788"/>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4315522" y="5093320"/>
              <a:ext cx="1062154" cy="1090031"/>
            </a:xfrm>
            <a:custGeom>
              <a:avLst/>
              <a:gdLst>
                <a:gd name="connsiteX0" fmla="*/ 0 w 1062154"/>
                <a:gd name="connsiteY0" fmla="*/ 794524 h 1090031"/>
                <a:gd name="connsiteX1" fmla="*/ 16727 w 1062154"/>
                <a:gd name="connsiteY1" fmla="*/ 0 h 1090031"/>
                <a:gd name="connsiteX2" fmla="*/ 1062154 w 1062154"/>
                <a:gd name="connsiteY2" fmla="*/ 0 h 1090031"/>
                <a:gd name="connsiteX3" fmla="*/ 1048215 w 1062154"/>
                <a:gd name="connsiteY3" fmla="*/ 1090031 h 1090031"/>
                <a:gd name="connsiteX4" fmla="*/ 0 w 1062154"/>
                <a:gd name="connsiteY4" fmla="*/ 794524 h 109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154" h="1090031">
                  <a:moveTo>
                    <a:pt x="0" y="794524"/>
                  </a:moveTo>
                  <a:lnTo>
                    <a:pt x="16727" y="0"/>
                  </a:lnTo>
                  <a:lnTo>
                    <a:pt x="1062154" y="0"/>
                  </a:lnTo>
                  <a:lnTo>
                    <a:pt x="1048215" y="1090031"/>
                  </a:lnTo>
                  <a:lnTo>
                    <a:pt x="0" y="79452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15522" y="5885055"/>
              <a:ext cx="1056578" cy="632832"/>
            </a:xfrm>
            <a:custGeom>
              <a:avLst/>
              <a:gdLst>
                <a:gd name="connsiteX0" fmla="*/ 0 w 1056578"/>
                <a:gd name="connsiteY0" fmla="*/ 0 h 632832"/>
                <a:gd name="connsiteX1" fmla="*/ 0 w 1056578"/>
                <a:gd name="connsiteY1" fmla="*/ 632832 h 632832"/>
                <a:gd name="connsiteX2" fmla="*/ 1056578 w 1056578"/>
                <a:gd name="connsiteY2" fmla="*/ 624469 h 632832"/>
                <a:gd name="connsiteX3" fmla="*/ 1048215 w 1056578"/>
                <a:gd name="connsiteY3" fmla="*/ 284356 h 632832"/>
                <a:gd name="connsiteX4" fmla="*/ 0 w 1056578"/>
                <a:gd name="connsiteY4" fmla="*/ 0 h 632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578" h="632832">
                  <a:moveTo>
                    <a:pt x="0" y="0"/>
                  </a:moveTo>
                  <a:lnTo>
                    <a:pt x="0" y="632832"/>
                  </a:lnTo>
                  <a:lnTo>
                    <a:pt x="1056578" y="624469"/>
                  </a:lnTo>
                  <a:lnTo>
                    <a:pt x="1048215" y="284356"/>
                  </a:lnTo>
                  <a:lnTo>
                    <a:pt x="0" y="0"/>
                  </a:lnTo>
                  <a:close/>
                </a:path>
              </a:pathLst>
            </a:cu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0286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8629"/>
            <a:ext cx="7886700" cy="763960"/>
          </a:xfrm>
        </p:spPr>
        <p:txBody>
          <a:bodyPr>
            <a:normAutofit/>
          </a:bodyPr>
          <a:lstStyle/>
          <a:p>
            <a:pPr algn="ctr"/>
            <a:r>
              <a:rPr lang="en-US" b="1" u="sng" dirty="0" smtClean="0"/>
              <a:t>Some “Take </a:t>
            </a:r>
            <a:r>
              <a:rPr lang="en-US" b="1" u="sng" dirty="0" err="1" smtClean="0"/>
              <a:t>Aways</a:t>
            </a:r>
            <a:r>
              <a:rPr lang="en-US" b="1" u="sng" dirty="0" smtClean="0"/>
              <a:t>”</a:t>
            </a:r>
            <a:endParaRPr lang="en-US" b="1" u="sng" dirty="0"/>
          </a:p>
        </p:txBody>
      </p:sp>
      <p:sp>
        <p:nvSpPr>
          <p:cNvPr id="7" name="Content Placeholder 6"/>
          <p:cNvSpPr>
            <a:spLocks noGrp="1"/>
          </p:cNvSpPr>
          <p:nvPr>
            <p:ph idx="1"/>
          </p:nvPr>
        </p:nvSpPr>
        <p:spPr>
          <a:xfrm>
            <a:off x="598307" y="1081792"/>
            <a:ext cx="3973693" cy="5358339"/>
          </a:xfrm>
        </p:spPr>
        <p:txBody>
          <a:bodyPr>
            <a:normAutofit lnSpcReduction="10000"/>
          </a:bodyPr>
          <a:lstStyle/>
          <a:p>
            <a:pPr>
              <a:lnSpc>
                <a:spcPct val="100000"/>
              </a:lnSpc>
              <a:spcAft>
                <a:spcPts val="1800"/>
              </a:spcAft>
            </a:pPr>
            <a:r>
              <a:rPr lang="en-US" dirty="0" smtClean="0">
                <a:solidFill>
                  <a:schemeClr val="accent1">
                    <a:lumMod val="50000"/>
                  </a:schemeClr>
                </a:solidFill>
                <a:latin typeface="Cambria" panose="02040503050406030204" pitchFamily="18" charset="0"/>
                <a:ea typeface="Cambria" panose="02040503050406030204" pitchFamily="18" charset="0"/>
              </a:rPr>
              <a:t>God’s promises and plans will never fail.</a:t>
            </a:r>
          </a:p>
          <a:p>
            <a:pPr>
              <a:lnSpc>
                <a:spcPct val="100000"/>
              </a:lnSpc>
              <a:spcAft>
                <a:spcPts val="1800"/>
              </a:spcAft>
            </a:pPr>
            <a:r>
              <a:rPr lang="en-US" dirty="0" smtClean="0">
                <a:solidFill>
                  <a:schemeClr val="accent1">
                    <a:lumMod val="50000"/>
                  </a:schemeClr>
                </a:solidFill>
                <a:latin typeface="Cambria" panose="02040503050406030204" pitchFamily="18" charset="0"/>
                <a:ea typeface="Cambria" panose="02040503050406030204" pitchFamily="18" charset="0"/>
              </a:rPr>
              <a:t>In the midst of troubled times, we can encourage others by our faith in God.</a:t>
            </a:r>
          </a:p>
          <a:p>
            <a:pPr>
              <a:lnSpc>
                <a:spcPct val="100000"/>
              </a:lnSpc>
              <a:spcAft>
                <a:spcPts val="1800"/>
              </a:spcAft>
            </a:pPr>
            <a:r>
              <a:rPr lang="en-US" dirty="0" smtClean="0">
                <a:solidFill>
                  <a:schemeClr val="accent1">
                    <a:lumMod val="50000"/>
                  </a:schemeClr>
                </a:solidFill>
                <a:latin typeface="Cambria" panose="02040503050406030204" pitchFamily="18" charset="0"/>
                <a:ea typeface="Cambria" panose="02040503050406030204" pitchFamily="18" charset="0"/>
              </a:rPr>
              <a:t>This amazingly accurate details of this chapter serve as a reminder of the accuracy of the Bible.</a:t>
            </a:r>
          </a:p>
          <a:p>
            <a:pPr>
              <a:lnSpc>
                <a:spcPct val="100000"/>
              </a:lnSpc>
              <a:spcAft>
                <a:spcPts val="1800"/>
              </a:spcAft>
            </a:pPr>
            <a:endParaRPr lang="en-US" dirty="0" smtClean="0">
              <a:solidFill>
                <a:schemeClr val="accent1">
                  <a:lumMod val="50000"/>
                </a:schemeClr>
              </a:solidFill>
              <a:latin typeface="Cambria" panose="02040503050406030204" pitchFamily="18" charset="0"/>
              <a:ea typeface="Cambria" panose="02040503050406030204" pitchFamily="18" charset="0"/>
            </a:endParaRPr>
          </a:p>
          <a:p>
            <a:pPr>
              <a:lnSpc>
                <a:spcPct val="100000"/>
              </a:lnSpc>
              <a:spcAft>
                <a:spcPts val="1800"/>
              </a:spcAft>
            </a:pPr>
            <a:endParaRPr lang="en-US" dirty="0">
              <a:solidFill>
                <a:schemeClr val="accent1">
                  <a:lumMod val="50000"/>
                </a:schemeClr>
              </a:solidFill>
              <a:latin typeface="Cambria" panose="02040503050406030204" pitchFamily="18" charset="0"/>
              <a:ea typeface="Cambria" panose="02040503050406030204" pitchFamily="18" charset="0"/>
            </a:endParaRPr>
          </a:p>
        </p:txBody>
      </p:sp>
      <p:pic>
        <p:nvPicPr>
          <p:cNvPr id="2050" name="Picture 2" descr="Malta Map - Cities and Roads - GIS Geograph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388" t="27978" r="1669" b="4534"/>
          <a:stretch/>
        </p:blipFill>
        <p:spPr bwMode="auto">
          <a:xfrm>
            <a:off x="4994938" y="1574183"/>
            <a:ext cx="4080681" cy="3875965"/>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5968478" y="1905000"/>
            <a:ext cx="1066800" cy="923925"/>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96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05" y="9799"/>
            <a:ext cx="8368203" cy="953426"/>
          </a:xfrm>
        </p:spPr>
        <p:txBody>
          <a:bodyPr>
            <a:normAutofit/>
          </a:bodyPr>
          <a:lstStyle/>
          <a:p>
            <a:pPr algn="ctr"/>
            <a:r>
              <a:rPr lang="en-US" b="1" u="sng" dirty="0" smtClean="0"/>
              <a:t>Paul’s Voyage to Rome – Acts 27</a:t>
            </a:r>
            <a:endParaRPr lang="en-US" dirty="0"/>
          </a:p>
        </p:txBody>
      </p:sp>
      <p:sp>
        <p:nvSpPr>
          <p:cNvPr id="7" name="Content Placeholder 6"/>
          <p:cNvSpPr>
            <a:spLocks noGrp="1"/>
          </p:cNvSpPr>
          <p:nvPr>
            <p:ph idx="1"/>
          </p:nvPr>
        </p:nvSpPr>
        <p:spPr>
          <a:xfrm>
            <a:off x="917270" y="1229032"/>
            <a:ext cx="7324672" cy="5191433"/>
          </a:xfrm>
        </p:spPr>
        <p:txBody>
          <a:bodyPr>
            <a:noAutofit/>
          </a:bodyPr>
          <a:lstStyle/>
          <a:p>
            <a:pPr marL="640080" indent="-457200">
              <a:lnSpc>
                <a:spcPct val="100000"/>
              </a:lnSpc>
              <a:spcBef>
                <a:spcPts val="600"/>
              </a:spcBef>
              <a:spcAft>
                <a:spcPts val="1200"/>
              </a:spcAft>
            </a:pPr>
            <a:r>
              <a:rPr lang="en-US" sz="3200" b="1" dirty="0" smtClean="0"/>
              <a:t>Acts 27</a:t>
            </a:r>
            <a:r>
              <a:rPr lang="en-US" sz="3200" dirty="0" smtClean="0"/>
              <a:t>  Luke </a:t>
            </a:r>
            <a:r>
              <a:rPr lang="en-US" sz="3200" dirty="0" smtClean="0"/>
              <a:t>gives </a:t>
            </a:r>
            <a:r>
              <a:rPr lang="en-US" sz="3200" dirty="0" smtClean="0"/>
              <a:t>a very detailed description of the sea voyage from Caesarea to Rome.</a:t>
            </a:r>
          </a:p>
          <a:p>
            <a:pPr marL="640080" indent="-457200">
              <a:lnSpc>
                <a:spcPct val="100000"/>
              </a:lnSpc>
              <a:spcBef>
                <a:spcPts val="600"/>
              </a:spcBef>
              <a:spcAft>
                <a:spcPts val="1200"/>
              </a:spcAft>
            </a:pPr>
            <a:r>
              <a:rPr lang="en-US" sz="3200" dirty="0" smtClean="0"/>
              <a:t>Read the whole chapter together and look for </a:t>
            </a:r>
            <a:r>
              <a:rPr lang="en-US" sz="3200" b="1" dirty="0" smtClean="0"/>
              <a:t>truths about God</a:t>
            </a:r>
            <a:r>
              <a:rPr lang="en-US" sz="3200" dirty="0" smtClean="0"/>
              <a:t> and </a:t>
            </a:r>
            <a:r>
              <a:rPr lang="en-US" sz="3200" b="1" dirty="0" smtClean="0"/>
              <a:t>lessons</a:t>
            </a:r>
            <a:r>
              <a:rPr lang="en-US" sz="3200" dirty="0" smtClean="0"/>
              <a:t> to be learned.</a:t>
            </a:r>
          </a:p>
          <a:p>
            <a:pPr marL="640080" indent="-457200">
              <a:lnSpc>
                <a:spcPct val="100000"/>
              </a:lnSpc>
              <a:spcBef>
                <a:spcPts val="600"/>
              </a:spcBef>
              <a:spcAft>
                <a:spcPts val="1200"/>
              </a:spcAft>
            </a:pPr>
            <a:r>
              <a:rPr lang="en-US" sz="3200" dirty="0" smtClean="0"/>
              <a:t>Then I will share some more details and ideas</a:t>
            </a:r>
          </a:p>
          <a:p>
            <a:pPr marL="640080" indent="-457200">
              <a:lnSpc>
                <a:spcPct val="100000"/>
              </a:lnSpc>
              <a:spcBef>
                <a:spcPts val="600"/>
              </a:spcBef>
              <a:spcAft>
                <a:spcPts val="1200"/>
              </a:spcAft>
            </a:pPr>
            <a:endParaRPr lang="en-US" sz="3200" dirty="0" smtClean="0"/>
          </a:p>
          <a:p>
            <a:pPr marL="754380" indent="-571500">
              <a:lnSpc>
                <a:spcPct val="100000"/>
              </a:lnSpc>
              <a:spcBef>
                <a:spcPts val="600"/>
              </a:spcBef>
              <a:spcAft>
                <a:spcPts val="1200"/>
              </a:spcAft>
            </a:pPr>
            <a:endParaRPr lang="en-US" sz="3600" dirty="0" smtClean="0"/>
          </a:p>
        </p:txBody>
      </p:sp>
    </p:spTree>
    <p:extLst>
      <p:ext uri="{BB962C8B-B14F-4D97-AF65-F5344CB8AC3E}">
        <p14:creationId xmlns:p14="http://schemas.microsoft.com/office/powerpoint/2010/main" val="95004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05" y="9799"/>
            <a:ext cx="8368203" cy="953426"/>
          </a:xfrm>
        </p:spPr>
        <p:txBody>
          <a:bodyPr>
            <a:normAutofit/>
          </a:bodyPr>
          <a:lstStyle/>
          <a:p>
            <a:pPr algn="ctr"/>
            <a:r>
              <a:rPr lang="en-US" b="1" u="sng" dirty="0" smtClean="0"/>
              <a:t>The Voyage Begins – Acts 27</a:t>
            </a:r>
            <a:endParaRPr lang="en-US" dirty="0"/>
          </a:p>
        </p:txBody>
      </p:sp>
      <p:sp>
        <p:nvSpPr>
          <p:cNvPr id="7" name="Content Placeholder 6"/>
          <p:cNvSpPr>
            <a:spLocks noGrp="1"/>
          </p:cNvSpPr>
          <p:nvPr>
            <p:ph idx="1"/>
          </p:nvPr>
        </p:nvSpPr>
        <p:spPr>
          <a:xfrm>
            <a:off x="68123" y="934063"/>
            <a:ext cx="8996853" cy="5645981"/>
          </a:xfrm>
        </p:spPr>
        <p:txBody>
          <a:bodyPr>
            <a:noAutofit/>
          </a:bodyPr>
          <a:lstStyle/>
          <a:p>
            <a:pPr marL="182880" indent="0">
              <a:lnSpc>
                <a:spcPct val="100000"/>
              </a:lnSpc>
              <a:spcBef>
                <a:spcPts val="600"/>
              </a:spcBef>
              <a:spcAft>
                <a:spcPts val="1200"/>
              </a:spcAft>
              <a:buNone/>
            </a:pPr>
            <a:r>
              <a:rPr lang="en-US" b="1" dirty="0" smtClean="0"/>
              <a:t>v.1-2</a:t>
            </a:r>
            <a:r>
              <a:rPr lang="en-US" dirty="0" smtClean="0"/>
              <a:t>  “a ship of </a:t>
            </a:r>
            <a:r>
              <a:rPr lang="en-US" dirty="0" err="1" smtClean="0"/>
              <a:t>Adramyttium</a:t>
            </a:r>
            <a:r>
              <a:rPr lang="en-US" dirty="0" smtClean="0"/>
              <a:t>” – from Egypt.  “about to sail to the ports along the coast of Asia” – the plans of man do not always go as planned (Proverbs 16:9).</a:t>
            </a:r>
          </a:p>
          <a:p>
            <a:pPr marL="182880" indent="0">
              <a:lnSpc>
                <a:spcPct val="100000"/>
              </a:lnSpc>
              <a:spcBef>
                <a:spcPts val="600"/>
              </a:spcBef>
              <a:spcAft>
                <a:spcPts val="1200"/>
              </a:spcAft>
              <a:buNone/>
            </a:pPr>
            <a:r>
              <a:rPr lang="en-US" b="1" dirty="0" smtClean="0"/>
              <a:t>v.3</a:t>
            </a:r>
            <a:r>
              <a:rPr lang="en-US" dirty="0" smtClean="0"/>
              <a:t>  “the next day … at Sidon” – 110 km in one day.  Julius already trusted Paul to go and visit friends.</a:t>
            </a:r>
          </a:p>
          <a:p>
            <a:pPr marL="182880" indent="0">
              <a:lnSpc>
                <a:spcPct val="100000"/>
              </a:lnSpc>
              <a:spcBef>
                <a:spcPts val="600"/>
              </a:spcBef>
              <a:spcAft>
                <a:spcPts val="1200"/>
              </a:spcAft>
              <a:buNone/>
            </a:pPr>
            <a:r>
              <a:rPr lang="en-US" b="1" dirty="0" smtClean="0"/>
              <a:t>v.4-5</a:t>
            </a:r>
            <a:r>
              <a:rPr lang="en-US" dirty="0" smtClean="0"/>
              <a:t>  “Cyprus … Cilicia … Pamphylia … Myra in Lycia.”  A very detailed trip report!</a:t>
            </a:r>
          </a:p>
          <a:p>
            <a:pPr marL="182880" indent="0">
              <a:lnSpc>
                <a:spcPct val="100000"/>
              </a:lnSpc>
              <a:spcBef>
                <a:spcPts val="600"/>
              </a:spcBef>
              <a:spcAft>
                <a:spcPts val="1200"/>
              </a:spcAft>
              <a:buNone/>
            </a:pPr>
            <a:r>
              <a:rPr lang="en-US" b="1" dirty="0" smtClean="0"/>
              <a:t>v.6-7</a:t>
            </a:r>
            <a:r>
              <a:rPr lang="en-US" dirty="0" smtClean="0"/>
              <a:t>  “slow headway for many days” – sailing into a northwest wind.  “Cnidus … lee of Crete” – not the plan.</a:t>
            </a:r>
          </a:p>
          <a:p>
            <a:pPr marL="182880" indent="0">
              <a:lnSpc>
                <a:spcPct val="100000"/>
              </a:lnSpc>
              <a:spcBef>
                <a:spcPts val="600"/>
              </a:spcBef>
              <a:spcAft>
                <a:spcPts val="1200"/>
              </a:spcAft>
              <a:buNone/>
            </a:pPr>
            <a:r>
              <a:rPr lang="en-US" b="1" dirty="0" smtClean="0"/>
              <a:t>v.8</a:t>
            </a:r>
            <a:r>
              <a:rPr lang="en-US" dirty="0" smtClean="0"/>
              <a:t>  “came to … </a:t>
            </a:r>
            <a:r>
              <a:rPr lang="en-US" dirty="0" err="1" smtClean="0"/>
              <a:t>Fairhavens</a:t>
            </a:r>
            <a:r>
              <a:rPr lang="en-US" dirty="0" smtClean="0"/>
              <a:t>”</a:t>
            </a:r>
          </a:p>
        </p:txBody>
      </p:sp>
    </p:spTree>
    <p:extLst>
      <p:ext uri="{BB962C8B-B14F-4D97-AF65-F5344CB8AC3E}">
        <p14:creationId xmlns:p14="http://schemas.microsoft.com/office/powerpoint/2010/main" val="245251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4839" t="55680" r="9574" b="-1925"/>
          <a:stretch/>
        </p:blipFill>
        <p:spPr>
          <a:xfrm>
            <a:off x="0" y="0"/>
            <a:ext cx="9350477" cy="7070615"/>
          </a:xfrm>
          <a:prstGeom prst="rect">
            <a:avLst/>
          </a:prstGeom>
        </p:spPr>
      </p:pic>
      <p:sp>
        <p:nvSpPr>
          <p:cNvPr id="2" name="Freeform 1"/>
          <p:cNvSpPr/>
          <p:nvPr/>
        </p:nvSpPr>
        <p:spPr>
          <a:xfrm>
            <a:off x="442453" y="2772698"/>
            <a:ext cx="2536722" cy="2536722"/>
          </a:xfrm>
          <a:custGeom>
            <a:avLst/>
            <a:gdLst>
              <a:gd name="connsiteX0" fmla="*/ 39329 w 2585883"/>
              <a:gd name="connsiteY0" fmla="*/ 0 h 2408903"/>
              <a:gd name="connsiteX1" fmla="*/ 39329 w 2585883"/>
              <a:gd name="connsiteY1" fmla="*/ 0 h 2408903"/>
              <a:gd name="connsiteX2" fmla="*/ 117987 w 2585883"/>
              <a:gd name="connsiteY2" fmla="*/ 29497 h 2408903"/>
              <a:gd name="connsiteX3" fmla="*/ 176980 w 2585883"/>
              <a:gd name="connsiteY3" fmla="*/ 49161 h 2408903"/>
              <a:gd name="connsiteX4" fmla="*/ 304800 w 2585883"/>
              <a:gd name="connsiteY4" fmla="*/ 58994 h 2408903"/>
              <a:gd name="connsiteX5" fmla="*/ 353961 w 2585883"/>
              <a:gd name="connsiteY5" fmla="*/ 68826 h 2408903"/>
              <a:gd name="connsiteX6" fmla="*/ 393290 w 2585883"/>
              <a:gd name="connsiteY6" fmla="*/ 78658 h 2408903"/>
              <a:gd name="connsiteX7" fmla="*/ 1032387 w 2585883"/>
              <a:gd name="connsiteY7" fmla="*/ 88490 h 2408903"/>
              <a:gd name="connsiteX8" fmla="*/ 1484671 w 2585883"/>
              <a:gd name="connsiteY8" fmla="*/ 98323 h 2408903"/>
              <a:gd name="connsiteX9" fmla="*/ 2300748 w 2585883"/>
              <a:gd name="connsiteY9" fmla="*/ 117987 h 2408903"/>
              <a:gd name="connsiteX10" fmla="*/ 2428567 w 2585883"/>
              <a:gd name="connsiteY10" fmla="*/ 127819 h 2408903"/>
              <a:gd name="connsiteX11" fmla="*/ 2585883 w 2585883"/>
              <a:gd name="connsiteY11" fmla="*/ 137652 h 2408903"/>
              <a:gd name="connsiteX12" fmla="*/ 2576051 w 2585883"/>
              <a:gd name="connsiteY12" fmla="*/ 196645 h 2408903"/>
              <a:gd name="connsiteX13" fmla="*/ 2566219 w 2585883"/>
              <a:gd name="connsiteY13" fmla="*/ 235974 h 2408903"/>
              <a:gd name="connsiteX14" fmla="*/ 2556387 w 2585883"/>
              <a:gd name="connsiteY14" fmla="*/ 314632 h 2408903"/>
              <a:gd name="connsiteX15" fmla="*/ 2536722 w 2585883"/>
              <a:gd name="connsiteY15" fmla="*/ 776749 h 2408903"/>
              <a:gd name="connsiteX16" fmla="*/ 2526890 w 2585883"/>
              <a:gd name="connsiteY16" fmla="*/ 845574 h 2408903"/>
              <a:gd name="connsiteX17" fmla="*/ 2507225 w 2585883"/>
              <a:gd name="connsiteY17" fmla="*/ 1848465 h 2408903"/>
              <a:gd name="connsiteX18" fmla="*/ 2497393 w 2585883"/>
              <a:gd name="connsiteY18" fmla="*/ 2261419 h 2408903"/>
              <a:gd name="connsiteX19" fmla="*/ 2487561 w 2585883"/>
              <a:gd name="connsiteY19" fmla="*/ 2349910 h 2408903"/>
              <a:gd name="connsiteX20" fmla="*/ 2399071 w 2585883"/>
              <a:gd name="connsiteY20" fmla="*/ 2399071 h 2408903"/>
              <a:gd name="connsiteX21" fmla="*/ 2369574 w 2585883"/>
              <a:gd name="connsiteY21" fmla="*/ 2408903 h 2408903"/>
              <a:gd name="connsiteX22" fmla="*/ 2271251 w 2585883"/>
              <a:gd name="connsiteY22" fmla="*/ 2399071 h 2408903"/>
              <a:gd name="connsiteX23" fmla="*/ 2212258 w 2585883"/>
              <a:gd name="connsiteY23" fmla="*/ 2379407 h 2408903"/>
              <a:gd name="connsiteX24" fmla="*/ 2153264 w 2585883"/>
              <a:gd name="connsiteY24" fmla="*/ 2359742 h 2408903"/>
              <a:gd name="connsiteX25" fmla="*/ 2123767 w 2585883"/>
              <a:gd name="connsiteY25" fmla="*/ 2349910 h 2408903"/>
              <a:gd name="connsiteX26" fmla="*/ 2074606 w 2585883"/>
              <a:gd name="connsiteY26" fmla="*/ 2340078 h 2408903"/>
              <a:gd name="connsiteX27" fmla="*/ 2035277 w 2585883"/>
              <a:gd name="connsiteY27" fmla="*/ 2320413 h 2408903"/>
              <a:gd name="connsiteX28" fmla="*/ 2005780 w 2585883"/>
              <a:gd name="connsiteY28" fmla="*/ 2310581 h 2408903"/>
              <a:gd name="connsiteX29" fmla="*/ 1976283 w 2585883"/>
              <a:gd name="connsiteY29" fmla="*/ 2290916 h 2408903"/>
              <a:gd name="connsiteX30" fmla="*/ 1917290 w 2585883"/>
              <a:gd name="connsiteY30" fmla="*/ 2271252 h 2408903"/>
              <a:gd name="connsiteX31" fmla="*/ 1838632 w 2585883"/>
              <a:gd name="connsiteY31" fmla="*/ 2241755 h 2408903"/>
              <a:gd name="connsiteX32" fmla="*/ 1779638 w 2585883"/>
              <a:gd name="connsiteY32" fmla="*/ 2222090 h 2408903"/>
              <a:gd name="connsiteX33" fmla="*/ 1750142 w 2585883"/>
              <a:gd name="connsiteY33" fmla="*/ 2212258 h 2408903"/>
              <a:gd name="connsiteX34" fmla="*/ 1671483 w 2585883"/>
              <a:gd name="connsiteY34" fmla="*/ 2202426 h 2408903"/>
              <a:gd name="connsiteX35" fmla="*/ 1543664 w 2585883"/>
              <a:gd name="connsiteY35" fmla="*/ 2182761 h 2408903"/>
              <a:gd name="connsiteX36" fmla="*/ 1435509 w 2585883"/>
              <a:gd name="connsiteY36" fmla="*/ 2163097 h 2408903"/>
              <a:gd name="connsiteX37" fmla="*/ 1376516 w 2585883"/>
              <a:gd name="connsiteY37" fmla="*/ 2153265 h 2408903"/>
              <a:gd name="connsiteX38" fmla="*/ 1317522 w 2585883"/>
              <a:gd name="connsiteY38" fmla="*/ 2133600 h 2408903"/>
              <a:gd name="connsiteX39" fmla="*/ 1288025 w 2585883"/>
              <a:gd name="connsiteY39" fmla="*/ 2123768 h 2408903"/>
              <a:gd name="connsiteX40" fmla="*/ 1248696 w 2585883"/>
              <a:gd name="connsiteY40" fmla="*/ 2113936 h 2408903"/>
              <a:gd name="connsiteX41" fmla="*/ 1189703 w 2585883"/>
              <a:gd name="connsiteY41" fmla="*/ 2094271 h 2408903"/>
              <a:gd name="connsiteX42" fmla="*/ 1140542 w 2585883"/>
              <a:gd name="connsiteY42" fmla="*/ 2084439 h 2408903"/>
              <a:gd name="connsiteX43" fmla="*/ 1061883 w 2585883"/>
              <a:gd name="connsiteY43" fmla="*/ 2064774 h 2408903"/>
              <a:gd name="connsiteX44" fmla="*/ 1032387 w 2585883"/>
              <a:gd name="connsiteY44" fmla="*/ 2045110 h 2408903"/>
              <a:gd name="connsiteX45" fmla="*/ 983225 w 2585883"/>
              <a:gd name="connsiteY45" fmla="*/ 2035278 h 2408903"/>
              <a:gd name="connsiteX46" fmla="*/ 943896 w 2585883"/>
              <a:gd name="connsiteY46" fmla="*/ 2025445 h 2408903"/>
              <a:gd name="connsiteX47" fmla="*/ 884903 w 2585883"/>
              <a:gd name="connsiteY47" fmla="*/ 2005781 h 2408903"/>
              <a:gd name="connsiteX48" fmla="*/ 825909 w 2585883"/>
              <a:gd name="connsiteY48" fmla="*/ 1986116 h 2408903"/>
              <a:gd name="connsiteX49" fmla="*/ 619432 w 2585883"/>
              <a:gd name="connsiteY49" fmla="*/ 1917290 h 2408903"/>
              <a:gd name="connsiteX50" fmla="*/ 560438 w 2585883"/>
              <a:gd name="connsiteY50" fmla="*/ 1897626 h 2408903"/>
              <a:gd name="connsiteX51" fmla="*/ 530942 w 2585883"/>
              <a:gd name="connsiteY51" fmla="*/ 1887794 h 2408903"/>
              <a:gd name="connsiteX52" fmla="*/ 442451 w 2585883"/>
              <a:gd name="connsiteY52" fmla="*/ 1868129 h 2408903"/>
              <a:gd name="connsiteX53" fmla="*/ 383458 w 2585883"/>
              <a:gd name="connsiteY53" fmla="*/ 1858297 h 2408903"/>
              <a:gd name="connsiteX54" fmla="*/ 285135 w 2585883"/>
              <a:gd name="connsiteY54" fmla="*/ 1838632 h 2408903"/>
              <a:gd name="connsiteX55" fmla="*/ 176980 w 2585883"/>
              <a:gd name="connsiteY55" fmla="*/ 1828800 h 2408903"/>
              <a:gd name="connsiteX56" fmla="*/ 137651 w 2585883"/>
              <a:gd name="connsiteY56" fmla="*/ 1818968 h 2408903"/>
              <a:gd name="connsiteX57" fmla="*/ 68825 w 2585883"/>
              <a:gd name="connsiteY57" fmla="*/ 1809136 h 2408903"/>
              <a:gd name="connsiteX58" fmla="*/ 58993 w 2585883"/>
              <a:gd name="connsiteY58" fmla="*/ 1769807 h 2408903"/>
              <a:gd name="connsiteX59" fmla="*/ 39329 w 2585883"/>
              <a:gd name="connsiteY59" fmla="*/ 1612490 h 2408903"/>
              <a:gd name="connsiteX60" fmla="*/ 29496 w 2585883"/>
              <a:gd name="connsiteY60" fmla="*/ 1553497 h 2408903"/>
              <a:gd name="connsiteX61" fmla="*/ 9832 w 2585883"/>
              <a:gd name="connsiteY61" fmla="*/ 1248697 h 2408903"/>
              <a:gd name="connsiteX62" fmla="*/ 0 w 2585883"/>
              <a:gd name="connsiteY62" fmla="*/ 993058 h 2408903"/>
              <a:gd name="connsiteX63" fmla="*/ 9832 w 2585883"/>
              <a:gd name="connsiteY63" fmla="*/ 196645 h 2408903"/>
              <a:gd name="connsiteX64" fmla="*/ 19664 w 2585883"/>
              <a:gd name="connsiteY64" fmla="*/ 137652 h 2408903"/>
              <a:gd name="connsiteX65" fmla="*/ 58993 w 2585883"/>
              <a:gd name="connsiteY65" fmla="*/ 49161 h 2408903"/>
              <a:gd name="connsiteX66" fmla="*/ 88490 w 2585883"/>
              <a:gd name="connsiteY66" fmla="*/ 39329 h 2408903"/>
              <a:gd name="connsiteX67" fmla="*/ 117987 w 2585883"/>
              <a:gd name="connsiteY67" fmla="*/ 19665 h 2408903"/>
              <a:gd name="connsiteX68" fmla="*/ 167148 w 2585883"/>
              <a:gd name="connsiteY68" fmla="*/ 9832 h 240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585883" h="2408903">
                <a:moveTo>
                  <a:pt x="39329" y="0"/>
                </a:moveTo>
                <a:lnTo>
                  <a:pt x="39329" y="0"/>
                </a:lnTo>
                <a:lnTo>
                  <a:pt x="117987" y="29497"/>
                </a:lnTo>
                <a:cubicBezTo>
                  <a:pt x="137507" y="36469"/>
                  <a:pt x="156313" y="47571"/>
                  <a:pt x="176980" y="49161"/>
                </a:cubicBezTo>
                <a:lnTo>
                  <a:pt x="304800" y="58994"/>
                </a:lnTo>
                <a:cubicBezTo>
                  <a:pt x="321187" y="62271"/>
                  <a:pt x="337647" y="65201"/>
                  <a:pt x="353961" y="68826"/>
                </a:cubicBezTo>
                <a:cubicBezTo>
                  <a:pt x="367152" y="71757"/>
                  <a:pt x="379783" y="78266"/>
                  <a:pt x="393290" y="78658"/>
                </a:cubicBezTo>
                <a:cubicBezTo>
                  <a:pt x="606258" y="84831"/>
                  <a:pt x="819364" y="84652"/>
                  <a:pt x="1032387" y="88490"/>
                </a:cubicBezTo>
                <a:lnTo>
                  <a:pt x="1484671" y="98323"/>
                </a:lnTo>
                <a:cubicBezTo>
                  <a:pt x="1796537" y="150300"/>
                  <a:pt x="1474051" y="99616"/>
                  <a:pt x="2300748" y="117987"/>
                </a:cubicBezTo>
                <a:cubicBezTo>
                  <a:pt x="2343470" y="118936"/>
                  <a:pt x="2385936" y="124879"/>
                  <a:pt x="2428567" y="127819"/>
                </a:cubicBezTo>
                <a:lnTo>
                  <a:pt x="2585883" y="137652"/>
                </a:lnTo>
                <a:cubicBezTo>
                  <a:pt x="2582606" y="157316"/>
                  <a:pt x="2579961" y="177097"/>
                  <a:pt x="2576051" y="196645"/>
                </a:cubicBezTo>
                <a:cubicBezTo>
                  <a:pt x="2573401" y="209896"/>
                  <a:pt x="2568440" y="222645"/>
                  <a:pt x="2566219" y="235974"/>
                </a:cubicBezTo>
                <a:cubicBezTo>
                  <a:pt x="2561875" y="262038"/>
                  <a:pt x="2559664" y="288413"/>
                  <a:pt x="2556387" y="314632"/>
                </a:cubicBezTo>
                <a:cubicBezTo>
                  <a:pt x="2551293" y="487817"/>
                  <a:pt x="2552806" y="615907"/>
                  <a:pt x="2536722" y="776749"/>
                </a:cubicBezTo>
                <a:cubicBezTo>
                  <a:pt x="2534416" y="799809"/>
                  <a:pt x="2530167" y="822632"/>
                  <a:pt x="2526890" y="845574"/>
                </a:cubicBezTo>
                <a:cubicBezTo>
                  <a:pt x="2505175" y="1388457"/>
                  <a:pt x="2523650" y="871209"/>
                  <a:pt x="2507225" y="1848465"/>
                </a:cubicBezTo>
                <a:cubicBezTo>
                  <a:pt x="2504911" y="1986136"/>
                  <a:pt x="2502788" y="2123834"/>
                  <a:pt x="2497393" y="2261419"/>
                </a:cubicBezTo>
                <a:cubicBezTo>
                  <a:pt x="2496230" y="2291075"/>
                  <a:pt x="2496946" y="2321754"/>
                  <a:pt x="2487561" y="2349910"/>
                </a:cubicBezTo>
                <a:cubicBezTo>
                  <a:pt x="2476523" y="2383026"/>
                  <a:pt x="2421891" y="2391465"/>
                  <a:pt x="2399071" y="2399071"/>
                </a:cubicBezTo>
                <a:lnTo>
                  <a:pt x="2369574" y="2408903"/>
                </a:lnTo>
                <a:cubicBezTo>
                  <a:pt x="2336800" y="2405626"/>
                  <a:pt x="2303625" y="2405141"/>
                  <a:pt x="2271251" y="2399071"/>
                </a:cubicBezTo>
                <a:cubicBezTo>
                  <a:pt x="2250878" y="2395251"/>
                  <a:pt x="2231922" y="2385962"/>
                  <a:pt x="2212258" y="2379407"/>
                </a:cubicBezTo>
                <a:lnTo>
                  <a:pt x="2153264" y="2359742"/>
                </a:lnTo>
                <a:cubicBezTo>
                  <a:pt x="2143432" y="2356465"/>
                  <a:pt x="2133930" y="2351943"/>
                  <a:pt x="2123767" y="2349910"/>
                </a:cubicBezTo>
                <a:lnTo>
                  <a:pt x="2074606" y="2340078"/>
                </a:lnTo>
                <a:cubicBezTo>
                  <a:pt x="2061496" y="2333523"/>
                  <a:pt x="2048749" y="2326187"/>
                  <a:pt x="2035277" y="2320413"/>
                </a:cubicBezTo>
                <a:cubicBezTo>
                  <a:pt x="2025751" y="2316330"/>
                  <a:pt x="2015050" y="2315216"/>
                  <a:pt x="2005780" y="2310581"/>
                </a:cubicBezTo>
                <a:cubicBezTo>
                  <a:pt x="1995211" y="2305296"/>
                  <a:pt x="1987082" y="2295715"/>
                  <a:pt x="1976283" y="2290916"/>
                </a:cubicBezTo>
                <a:cubicBezTo>
                  <a:pt x="1957342" y="2282498"/>
                  <a:pt x="1917290" y="2271252"/>
                  <a:pt x="1917290" y="2271252"/>
                </a:cubicBezTo>
                <a:cubicBezTo>
                  <a:pt x="1865957" y="2237030"/>
                  <a:pt x="1910596" y="2261382"/>
                  <a:pt x="1838632" y="2241755"/>
                </a:cubicBezTo>
                <a:cubicBezTo>
                  <a:pt x="1818634" y="2236301"/>
                  <a:pt x="1799303" y="2228645"/>
                  <a:pt x="1779638" y="2222090"/>
                </a:cubicBezTo>
                <a:cubicBezTo>
                  <a:pt x="1769806" y="2218813"/>
                  <a:pt x="1760426" y="2213543"/>
                  <a:pt x="1750142" y="2212258"/>
                </a:cubicBezTo>
                <a:lnTo>
                  <a:pt x="1671483" y="2202426"/>
                </a:lnTo>
                <a:cubicBezTo>
                  <a:pt x="1594524" y="2183187"/>
                  <a:pt x="1664995" y="2198939"/>
                  <a:pt x="1543664" y="2182761"/>
                </a:cubicBezTo>
                <a:cubicBezTo>
                  <a:pt x="1489339" y="2175517"/>
                  <a:pt x="1486488" y="2172366"/>
                  <a:pt x="1435509" y="2163097"/>
                </a:cubicBezTo>
                <a:cubicBezTo>
                  <a:pt x="1415895" y="2159531"/>
                  <a:pt x="1396180" y="2156542"/>
                  <a:pt x="1376516" y="2153265"/>
                </a:cubicBezTo>
                <a:lnTo>
                  <a:pt x="1317522" y="2133600"/>
                </a:lnTo>
                <a:cubicBezTo>
                  <a:pt x="1307690" y="2130323"/>
                  <a:pt x="1298080" y="2126282"/>
                  <a:pt x="1288025" y="2123768"/>
                </a:cubicBezTo>
                <a:cubicBezTo>
                  <a:pt x="1274915" y="2120491"/>
                  <a:pt x="1261639" y="2117819"/>
                  <a:pt x="1248696" y="2113936"/>
                </a:cubicBezTo>
                <a:cubicBezTo>
                  <a:pt x="1228842" y="2107980"/>
                  <a:pt x="1210029" y="2098336"/>
                  <a:pt x="1189703" y="2094271"/>
                </a:cubicBezTo>
                <a:cubicBezTo>
                  <a:pt x="1173316" y="2090994"/>
                  <a:pt x="1156826" y="2088197"/>
                  <a:pt x="1140542" y="2084439"/>
                </a:cubicBezTo>
                <a:cubicBezTo>
                  <a:pt x="1114207" y="2078362"/>
                  <a:pt x="1061883" y="2064774"/>
                  <a:pt x="1061883" y="2064774"/>
                </a:cubicBezTo>
                <a:cubicBezTo>
                  <a:pt x="1052051" y="2058219"/>
                  <a:pt x="1043451" y="2049259"/>
                  <a:pt x="1032387" y="2045110"/>
                </a:cubicBezTo>
                <a:cubicBezTo>
                  <a:pt x="1016739" y="2039242"/>
                  <a:pt x="999539" y="2038903"/>
                  <a:pt x="983225" y="2035278"/>
                </a:cubicBezTo>
                <a:cubicBezTo>
                  <a:pt x="970034" y="2032347"/>
                  <a:pt x="956839" y="2029328"/>
                  <a:pt x="943896" y="2025445"/>
                </a:cubicBezTo>
                <a:cubicBezTo>
                  <a:pt x="924042" y="2019489"/>
                  <a:pt x="904567" y="2012336"/>
                  <a:pt x="884903" y="2005781"/>
                </a:cubicBezTo>
                <a:lnTo>
                  <a:pt x="825909" y="1986116"/>
                </a:lnTo>
                <a:lnTo>
                  <a:pt x="619432" y="1917290"/>
                </a:lnTo>
                <a:lnTo>
                  <a:pt x="560438" y="1897626"/>
                </a:lnTo>
                <a:cubicBezTo>
                  <a:pt x="550606" y="1894349"/>
                  <a:pt x="540996" y="1890308"/>
                  <a:pt x="530942" y="1887794"/>
                </a:cubicBezTo>
                <a:cubicBezTo>
                  <a:pt x="488851" y="1877270"/>
                  <a:pt x="488229" y="1876452"/>
                  <a:pt x="442451" y="1868129"/>
                </a:cubicBezTo>
                <a:cubicBezTo>
                  <a:pt x="422837" y="1864563"/>
                  <a:pt x="403006" y="1862207"/>
                  <a:pt x="383458" y="1858297"/>
                </a:cubicBezTo>
                <a:cubicBezTo>
                  <a:pt x="318354" y="1845276"/>
                  <a:pt x="366951" y="1848258"/>
                  <a:pt x="285135" y="1838632"/>
                </a:cubicBezTo>
                <a:cubicBezTo>
                  <a:pt x="249183" y="1834402"/>
                  <a:pt x="213032" y="1832077"/>
                  <a:pt x="176980" y="1828800"/>
                </a:cubicBezTo>
                <a:cubicBezTo>
                  <a:pt x="163870" y="1825523"/>
                  <a:pt x="150946" y="1821385"/>
                  <a:pt x="137651" y="1818968"/>
                </a:cubicBezTo>
                <a:cubicBezTo>
                  <a:pt x="114850" y="1814822"/>
                  <a:pt x="88477" y="1821419"/>
                  <a:pt x="68825" y="1809136"/>
                </a:cubicBezTo>
                <a:cubicBezTo>
                  <a:pt x="57366" y="1801974"/>
                  <a:pt x="61410" y="1783102"/>
                  <a:pt x="58993" y="1769807"/>
                </a:cubicBezTo>
                <a:cubicBezTo>
                  <a:pt x="48227" y="1710595"/>
                  <a:pt x="47541" y="1674077"/>
                  <a:pt x="39329" y="1612490"/>
                </a:cubicBezTo>
                <a:cubicBezTo>
                  <a:pt x="36694" y="1592729"/>
                  <a:pt x="32774" y="1573161"/>
                  <a:pt x="29496" y="1553497"/>
                </a:cubicBezTo>
                <a:cubicBezTo>
                  <a:pt x="19055" y="1417758"/>
                  <a:pt x="16611" y="1397841"/>
                  <a:pt x="9832" y="1248697"/>
                </a:cubicBezTo>
                <a:cubicBezTo>
                  <a:pt x="5960" y="1163509"/>
                  <a:pt x="3277" y="1078271"/>
                  <a:pt x="0" y="993058"/>
                </a:cubicBezTo>
                <a:cubicBezTo>
                  <a:pt x="3277" y="727587"/>
                  <a:pt x="3731" y="462066"/>
                  <a:pt x="9832" y="196645"/>
                </a:cubicBezTo>
                <a:cubicBezTo>
                  <a:pt x="10290" y="176715"/>
                  <a:pt x="14829" y="156992"/>
                  <a:pt x="19664" y="137652"/>
                </a:cubicBezTo>
                <a:cubicBezTo>
                  <a:pt x="23794" y="121131"/>
                  <a:pt x="38818" y="65301"/>
                  <a:pt x="58993" y="49161"/>
                </a:cubicBezTo>
                <a:cubicBezTo>
                  <a:pt x="67086" y="42687"/>
                  <a:pt x="79220" y="43964"/>
                  <a:pt x="88490" y="39329"/>
                </a:cubicBezTo>
                <a:cubicBezTo>
                  <a:pt x="99059" y="34044"/>
                  <a:pt x="107418" y="24950"/>
                  <a:pt x="117987" y="19665"/>
                </a:cubicBezTo>
                <a:cubicBezTo>
                  <a:pt x="141799" y="7759"/>
                  <a:pt x="144647" y="9832"/>
                  <a:pt x="167148" y="9832"/>
                </a:cubicBezTo>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422787" y="4650658"/>
            <a:ext cx="2477729" cy="1543665"/>
          </a:xfrm>
          <a:custGeom>
            <a:avLst/>
            <a:gdLst>
              <a:gd name="connsiteX0" fmla="*/ 2477729 w 2477729"/>
              <a:gd name="connsiteY0" fmla="*/ 648929 h 1543665"/>
              <a:gd name="connsiteX1" fmla="*/ 2458065 w 2477729"/>
              <a:gd name="connsiteY1" fmla="*/ 1533832 h 1543665"/>
              <a:gd name="connsiteX2" fmla="*/ 0 w 2477729"/>
              <a:gd name="connsiteY2" fmla="*/ 1543665 h 1543665"/>
              <a:gd name="connsiteX3" fmla="*/ 58994 w 2477729"/>
              <a:gd name="connsiteY3" fmla="*/ 0 h 1543665"/>
              <a:gd name="connsiteX4" fmla="*/ 2477729 w 2477729"/>
              <a:gd name="connsiteY4" fmla="*/ 648929 h 1543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729" h="1543665">
                <a:moveTo>
                  <a:pt x="2477729" y="648929"/>
                </a:moveTo>
                <a:lnTo>
                  <a:pt x="2458065" y="1533832"/>
                </a:lnTo>
                <a:lnTo>
                  <a:pt x="0" y="1543665"/>
                </a:lnTo>
                <a:lnTo>
                  <a:pt x="58994" y="0"/>
                </a:lnTo>
                <a:lnTo>
                  <a:pt x="2477729" y="648929"/>
                </a:lnTo>
                <a:close/>
              </a:path>
            </a:pathLst>
          </a:cu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881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05" y="9799"/>
            <a:ext cx="8368203" cy="953426"/>
          </a:xfrm>
        </p:spPr>
        <p:txBody>
          <a:bodyPr>
            <a:normAutofit/>
          </a:bodyPr>
          <a:lstStyle/>
          <a:p>
            <a:pPr algn="ctr"/>
            <a:r>
              <a:rPr lang="en-US" b="1" u="sng" dirty="0" smtClean="0"/>
              <a:t>A Warning from Paul – Acts 27</a:t>
            </a:r>
            <a:endParaRPr lang="en-US" dirty="0"/>
          </a:p>
        </p:txBody>
      </p:sp>
      <p:sp>
        <p:nvSpPr>
          <p:cNvPr id="7" name="Content Placeholder 6"/>
          <p:cNvSpPr>
            <a:spLocks noGrp="1"/>
          </p:cNvSpPr>
          <p:nvPr>
            <p:ph idx="1"/>
          </p:nvPr>
        </p:nvSpPr>
        <p:spPr>
          <a:xfrm>
            <a:off x="68123" y="934063"/>
            <a:ext cx="8996853" cy="5645981"/>
          </a:xfrm>
        </p:spPr>
        <p:txBody>
          <a:bodyPr>
            <a:noAutofit/>
          </a:bodyPr>
          <a:lstStyle/>
          <a:p>
            <a:pPr marL="182880" indent="0">
              <a:lnSpc>
                <a:spcPct val="100000"/>
              </a:lnSpc>
              <a:spcBef>
                <a:spcPts val="600"/>
              </a:spcBef>
              <a:spcAft>
                <a:spcPts val="1200"/>
              </a:spcAft>
              <a:buNone/>
            </a:pPr>
            <a:r>
              <a:rPr lang="en-US" b="1" dirty="0" smtClean="0"/>
              <a:t>v.9</a:t>
            </a:r>
            <a:r>
              <a:rPr lang="en-US" dirty="0" smtClean="0"/>
              <a:t>  “after the Day of Atonement.” – too late in the season for sailing ships, usually in port from September to </a:t>
            </a:r>
            <a:r>
              <a:rPr lang="en-US" dirty="0" smtClean="0"/>
              <a:t>February.</a:t>
            </a:r>
            <a:endParaRPr lang="en-US" dirty="0" smtClean="0"/>
          </a:p>
          <a:p>
            <a:pPr marL="182880" indent="0">
              <a:lnSpc>
                <a:spcPct val="100000"/>
              </a:lnSpc>
              <a:spcBef>
                <a:spcPts val="600"/>
              </a:spcBef>
              <a:spcAft>
                <a:spcPts val="1200"/>
              </a:spcAft>
              <a:buNone/>
            </a:pPr>
            <a:r>
              <a:rPr lang="en-US" b="1" dirty="0" smtClean="0"/>
              <a:t>v.10</a:t>
            </a:r>
            <a:r>
              <a:rPr lang="en-US" dirty="0" smtClean="0"/>
              <a:t>  Paul had already been shipwrecked three times (2Corinthians </a:t>
            </a:r>
            <a:r>
              <a:rPr lang="en-US" dirty="0"/>
              <a:t>11:25 – </a:t>
            </a:r>
            <a:r>
              <a:rPr lang="en-US" dirty="0" smtClean="0"/>
              <a:t>much more than most people)</a:t>
            </a:r>
          </a:p>
          <a:p>
            <a:pPr marL="182880" indent="0">
              <a:lnSpc>
                <a:spcPct val="100000"/>
              </a:lnSpc>
              <a:spcBef>
                <a:spcPts val="600"/>
              </a:spcBef>
              <a:spcAft>
                <a:spcPts val="1200"/>
              </a:spcAft>
              <a:buNone/>
            </a:pPr>
            <a:r>
              <a:rPr lang="en-US" b="1" dirty="0" smtClean="0"/>
              <a:t>v.11-12</a:t>
            </a:r>
            <a:r>
              <a:rPr lang="en-US" dirty="0" smtClean="0"/>
              <a:t>  Decided to sail to Phoenix (about 60 km) for a better harbor.</a:t>
            </a:r>
          </a:p>
          <a:p>
            <a:pPr marL="182880" indent="0">
              <a:lnSpc>
                <a:spcPct val="100000"/>
              </a:lnSpc>
              <a:spcBef>
                <a:spcPts val="600"/>
              </a:spcBef>
              <a:spcAft>
                <a:spcPts val="1200"/>
              </a:spcAft>
              <a:buNone/>
            </a:pPr>
            <a:endParaRPr lang="en-US" dirty="0" smtClean="0"/>
          </a:p>
        </p:txBody>
      </p:sp>
      <p:pic>
        <p:nvPicPr>
          <p:cNvPr id="1026" name="Picture 2" descr="Acts 27 Commentary | Precept Austin"/>
          <p:cNvPicPr>
            <a:picLocks noChangeAspect="1" noChangeArrowheads="1"/>
          </p:cNvPicPr>
          <p:nvPr/>
        </p:nvPicPr>
        <p:blipFill rotWithShape="1">
          <a:blip r:embed="rId3">
            <a:extLst>
              <a:ext uri="{28A0092B-C50C-407E-A947-70E740481C1C}">
                <a14:useLocalDpi xmlns:a14="http://schemas.microsoft.com/office/drawing/2010/main" val="0"/>
              </a:ext>
            </a:extLst>
          </a:blip>
          <a:srcRect l="2282" t="26755" r="10718" b="39045"/>
          <a:stretch/>
        </p:blipFill>
        <p:spPr bwMode="auto">
          <a:xfrm>
            <a:off x="2789902" y="4253023"/>
            <a:ext cx="6275074" cy="2466753"/>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391786" y="5486399"/>
            <a:ext cx="723014" cy="276448"/>
          </a:xfrm>
          <a:prstGeom prst="round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452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3"/>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05" y="9799"/>
            <a:ext cx="8368203" cy="953426"/>
          </a:xfrm>
        </p:spPr>
        <p:txBody>
          <a:bodyPr>
            <a:normAutofit/>
          </a:bodyPr>
          <a:lstStyle/>
          <a:p>
            <a:pPr algn="ctr"/>
            <a:r>
              <a:rPr lang="en-US" b="1" u="sng" dirty="0" smtClean="0"/>
              <a:t>A Bad Decision – Acts 27</a:t>
            </a:r>
            <a:endParaRPr lang="en-US" dirty="0"/>
          </a:p>
        </p:txBody>
      </p:sp>
      <p:sp>
        <p:nvSpPr>
          <p:cNvPr id="7" name="Content Placeholder 6"/>
          <p:cNvSpPr>
            <a:spLocks noGrp="1"/>
          </p:cNvSpPr>
          <p:nvPr>
            <p:ph idx="1"/>
          </p:nvPr>
        </p:nvSpPr>
        <p:spPr>
          <a:xfrm>
            <a:off x="-1" y="963224"/>
            <a:ext cx="5437411" cy="5278087"/>
          </a:xfrm>
        </p:spPr>
        <p:txBody>
          <a:bodyPr>
            <a:noAutofit/>
          </a:bodyPr>
          <a:lstStyle/>
          <a:p>
            <a:pPr marL="182880" indent="0">
              <a:lnSpc>
                <a:spcPct val="100000"/>
              </a:lnSpc>
              <a:spcBef>
                <a:spcPts val="600"/>
              </a:spcBef>
              <a:spcAft>
                <a:spcPts val="1200"/>
              </a:spcAft>
              <a:buNone/>
            </a:pPr>
            <a:r>
              <a:rPr lang="en-US" b="1" dirty="0" smtClean="0"/>
              <a:t>v.13</a:t>
            </a:r>
            <a:r>
              <a:rPr lang="en-US" dirty="0" smtClean="0"/>
              <a:t>  “a moderate south wind” – things were looking good!</a:t>
            </a:r>
          </a:p>
          <a:p>
            <a:pPr marL="182880" indent="0">
              <a:lnSpc>
                <a:spcPct val="100000"/>
              </a:lnSpc>
              <a:spcBef>
                <a:spcPts val="600"/>
              </a:spcBef>
              <a:spcAft>
                <a:spcPts val="1200"/>
              </a:spcAft>
              <a:buNone/>
            </a:pPr>
            <a:r>
              <a:rPr lang="en-US" b="1" dirty="0"/>
              <a:t>v.14-15</a:t>
            </a:r>
            <a:r>
              <a:rPr lang="en-US" dirty="0"/>
              <a:t>  </a:t>
            </a:r>
            <a:r>
              <a:rPr lang="en-US" dirty="0" smtClean="0"/>
              <a:t>“a wind of hurricane force called the Northeaster” – “the ship was caught … so we gave way”</a:t>
            </a:r>
          </a:p>
          <a:p>
            <a:pPr marL="182880" indent="0">
              <a:lnSpc>
                <a:spcPct val="100000"/>
              </a:lnSpc>
              <a:spcBef>
                <a:spcPts val="600"/>
              </a:spcBef>
              <a:spcAft>
                <a:spcPts val="1200"/>
              </a:spcAft>
              <a:buNone/>
            </a:pPr>
            <a:r>
              <a:rPr lang="en-US" b="1" dirty="0" smtClean="0"/>
              <a:t>v.16-17</a:t>
            </a:r>
            <a:r>
              <a:rPr lang="en-US" dirty="0" smtClean="0"/>
              <a:t>  “passed to the lee of Cauda”</a:t>
            </a:r>
          </a:p>
          <a:p>
            <a:pPr marL="182880" indent="0">
              <a:lnSpc>
                <a:spcPct val="100000"/>
              </a:lnSpc>
              <a:spcBef>
                <a:spcPts val="600"/>
              </a:spcBef>
              <a:spcAft>
                <a:spcPts val="1200"/>
              </a:spcAft>
              <a:buNone/>
            </a:pPr>
            <a:r>
              <a:rPr lang="en-US" b="1" dirty="0" smtClean="0"/>
              <a:t>v.18-19</a:t>
            </a:r>
            <a:r>
              <a:rPr lang="en-US" dirty="0" smtClean="0"/>
              <a:t>  to help the ship float higher, they threw every heavy thing into the sea</a:t>
            </a:r>
          </a:p>
          <a:p>
            <a:pPr marL="182880" indent="0">
              <a:lnSpc>
                <a:spcPct val="100000"/>
              </a:lnSpc>
              <a:spcBef>
                <a:spcPts val="600"/>
              </a:spcBef>
              <a:spcAft>
                <a:spcPts val="1200"/>
              </a:spcAft>
              <a:buNone/>
            </a:pPr>
            <a:endParaRPr lang="en-US" dirty="0"/>
          </a:p>
          <a:p>
            <a:pPr marL="182880" indent="0">
              <a:lnSpc>
                <a:spcPct val="100000"/>
              </a:lnSpc>
              <a:spcBef>
                <a:spcPts val="600"/>
              </a:spcBef>
              <a:spcAft>
                <a:spcPts val="1200"/>
              </a:spcAft>
              <a:buNone/>
            </a:pPr>
            <a:endParaRPr lang="en-US" dirty="0" smtClean="0"/>
          </a:p>
          <a:p>
            <a:pPr marL="182880" indent="0">
              <a:lnSpc>
                <a:spcPct val="100000"/>
              </a:lnSpc>
              <a:spcBef>
                <a:spcPts val="600"/>
              </a:spcBef>
              <a:spcAft>
                <a:spcPts val="1200"/>
              </a:spcAft>
              <a:buNone/>
            </a:pPr>
            <a:endParaRPr lang="en-US" dirty="0" smtClean="0"/>
          </a:p>
        </p:txBody>
      </p:sp>
      <p:pic>
        <p:nvPicPr>
          <p:cNvPr id="1026" name="Picture 2" descr="Acts 27 Commentary | Precept Austin"/>
          <p:cNvPicPr>
            <a:picLocks noChangeAspect="1" noChangeArrowheads="1"/>
          </p:cNvPicPr>
          <p:nvPr/>
        </p:nvPicPr>
        <p:blipFill rotWithShape="1">
          <a:blip r:embed="rId3">
            <a:extLst>
              <a:ext uri="{28A0092B-C50C-407E-A947-70E740481C1C}">
                <a14:useLocalDpi xmlns:a14="http://schemas.microsoft.com/office/drawing/2010/main" val="0"/>
              </a:ext>
            </a:extLst>
          </a:blip>
          <a:srcRect l="2282" t="30500" r="48687" b="39045"/>
          <a:stretch/>
        </p:blipFill>
        <p:spPr bwMode="auto">
          <a:xfrm>
            <a:off x="5437410" y="963225"/>
            <a:ext cx="3536470" cy="2196601"/>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flipV="1">
            <a:off x="7410893" y="2405959"/>
            <a:ext cx="159488" cy="32687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7410893" y="2329867"/>
            <a:ext cx="829340" cy="402964"/>
          </a:xfrm>
          <a:custGeom>
            <a:avLst/>
            <a:gdLst>
              <a:gd name="connsiteX0" fmla="*/ 1031359 w 1031359"/>
              <a:gd name="connsiteY0" fmla="*/ 467833 h 478729"/>
              <a:gd name="connsiteX1" fmla="*/ 914400 w 1031359"/>
              <a:gd name="connsiteY1" fmla="*/ 457200 h 478729"/>
              <a:gd name="connsiteX2" fmla="*/ 850605 w 1031359"/>
              <a:gd name="connsiteY2" fmla="*/ 414670 h 478729"/>
              <a:gd name="connsiteX3" fmla="*/ 797442 w 1031359"/>
              <a:gd name="connsiteY3" fmla="*/ 361507 h 478729"/>
              <a:gd name="connsiteX4" fmla="*/ 776177 w 1031359"/>
              <a:gd name="connsiteY4" fmla="*/ 329610 h 478729"/>
              <a:gd name="connsiteX5" fmla="*/ 744279 w 1031359"/>
              <a:gd name="connsiteY5" fmla="*/ 308345 h 478729"/>
              <a:gd name="connsiteX6" fmla="*/ 723014 w 1031359"/>
              <a:gd name="connsiteY6" fmla="*/ 287079 h 478729"/>
              <a:gd name="connsiteX7" fmla="*/ 691117 w 1031359"/>
              <a:gd name="connsiteY7" fmla="*/ 265814 h 478729"/>
              <a:gd name="connsiteX8" fmla="*/ 659219 w 1031359"/>
              <a:gd name="connsiteY8" fmla="*/ 233917 h 478729"/>
              <a:gd name="connsiteX9" fmla="*/ 627321 w 1031359"/>
              <a:gd name="connsiteY9" fmla="*/ 223284 h 478729"/>
              <a:gd name="connsiteX10" fmla="*/ 595424 w 1031359"/>
              <a:gd name="connsiteY10" fmla="*/ 202019 h 478729"/>
              <a:gd name="connsiteX11" fmla="*/ 531628 w 1031359"/>
              <a:gd name="connsiteY11" fmla="*/ 180754 h 478729"/>
              <a:gd name="connsiteX12" fmla="*/ 499731 w 1031359"/>
              <a:gd name="connsiteY12" fmla="*/ 170121 h 478729"/>
              <a:gd name="connsiteX13" fmla="*/ 457200 w 1031359"/>
              <a:gd name="connsiteY13" fmla="*/ 159489 h 478729"/>
              <a:gd name="connsiteX14" fmla="*/ 393405 w 1031359"/>
              <a:gd name="connsiteY14" fmla="*/ 138224 h 478729"/>
              <a:gd name="connsiteX15" fmla="*/ 340242 w 1031359"/>
              <a:gd name="connsiteY15" fmla="*/ 106326 h 478729"/>
              <a:gd name="connsiteX16" fmla="*/ 308345 w 1031359"/>
              <a:gd name="connsiteY16" fmla="*/ 85061 h 478729"/>
              <a:gd name="connsiteX17" fmla="*/ 287079 w 1031359"/>
              <a:gd name="connsiteY17" fmla="*/ 63796 h 478729"/>
              <a:gd name="connsiteX18" fmla="*/ 223284 w 1031359"/>
              <a:gd name="connsiteY18" fmla="*/ 42531 h 478729"/>
              <a:gd name="connsiteX19" fmla="*/ 159489 w 1031359"/>
              <a:gd name="connsiteY19" fmla="*/ 21265 h 478729"/>
              <a:gd name="connsiteX20" fmla="*/ 127591 w 1031359"/>
              <a:gd name="connsiteY20" fmla="*/ 10633 h 478729"/>
              <a:gd name="connsiteX21" fmla="*/ 95693 w 1031359"/>
              <a:gd name="connsiteY21" fmla="*/ 0 h 478729"/>
              <a:gd name="connsiteX22" fmla="*/ 0 w 1031359"/>
              <a:gd name="connsiteY22" fmla="*/ 0 h 47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1359" h="478729">
                <a:moveTo>
                  <a:pt x="1031359" y="467833"/>
                </a:moveTo>
                <a:cubicBezTo>
                  <a:pt x="981315" y="477841"/>
                  <a:pt x="964209" y="490406"/>
                  <a:pt x="914400" y="457200"/>
                </a:cubicBezTo>
                <a:lnTo>
                  <a:pt x="850605" y="414670"/>
                </a:lnTo>
                <a:cubicBezTo>
                  <a:pt x="793901" y="329613"/>
                  <a:pt x="868323" y="432387"/>
                  <a:pt x="797442" y="361507"/>
                </a:cubicBezTo>
                <a:cubicBezTo>
                  <a:pt x="788406" y="352471"/>
                  <a:pt x="785213" y="338646"/>
                  <a:pt x="776177" y="329610"/>
                </a:cubicBezTo>
                <a:cubicBezTo>
                  <a:pt x="767141" y="320574"/>
                  <a:pt x="754258" y="316328"/>
                  <a:pt x="744279" y="308345"/>
                </a:cubicBezTo>
                <a:cubicBezTo>
                  <a:pt x="736451" y="302083"/>
                  <a:pt x="730842" y="293341"/>
                  <a:pt x="723014" y="287079"/>
                </a:cubicBezTo>
                <a:cubicBezTo>
                  <a:pt x="713036" y="279096"/>
                  <a:pt x="700934" y="273995"/>
                  <a:pt x="691117" y="265814"/>
                </a:cubicBezTo>
                <a:cubicBezTo>
                  <a:pt x="679565" y="256188"/>
                  <a:pt x="671730" y="242258"/>
                  <a:pt x="659219" y="233917"/>
                </a:cubicBezTo>
                <a:cubicBezTo>
                  <a:pt x="649893" y="227700"/>
                  <a:pt x="637346" y="228296"/>
                  <a:pt x="627321" y="223284"/>
                </a:cubicBezTo>
                <a:cubicBezTo>
                  <a:pt x="615892" y="217569"/>
                  <a:pt x="607101" y="207209"/>
                  <a:pt x="595424" y="202019"/>
                </a:cubicBezTo>
                <a:cubicBezTo>
                  <a:pt x="574940" y="192915"/>
                  <a:pt x="552893" y="187843"/>
                  <a:pt x="531628" y="180754"/>
                </a:cubicBezTo>
                <a:cubicBezTo>
                  <a:pt x="520996" y="177210"/>
                  <a:pt x="510604" y="172839"/>
                  <a:pt x="499731" y="170121"/>
                </a:cubicBezTo>
                <a:cubicBezTo>
                  <a:pt x="485554" y="166577"/>
                  <a:pt x="471197" y="163688"/>
                  <a:pt x="457200" y="159489"/>
                </a:cubicBezTo>
                <a:cubicBezTo>
                  <a:pt x="435730" y="153048"/>
                  <a:pt x="393405" y="138224"/>
                  <a:pt x="393405" y="138224"/>
                </a:cubicBezTo>
                <a:cubicBezTo>
                  <a:pt x="351870" y="96687"/>
                  <a:pt x="395453" y="133931"/>
                  <a:pt x="340242" y="106326"/>
                </a:cubicBezTo>
                <a:cubicBezTo>
                  <a:pt x="328812" y="100611"/>
                  <a:pt x="318323" y="93044"/>
                  <a:pt x="308345" y="85061"/>
                </a:cubicBezTo>
                <a:cubicBezTo>
                  <a:pt x="300517" y="78799"/>
                  <a:pt x="296045" y="68279"/>
                  <a:pt x="287079" y="63796"/>
                </a:cubicBezTo>
                <a:cubicBezTo>
                  <a:pt x="267030" y="53772"/>
                  <a:pt x="244549" y="49619"/>
                  <a:pt x="223284" y="42531"/>
                </a:cubicBezTo>
                <a:lnTo>
                  <a:pt x="159489" y="21265"/>
                </a:lnTo>
                <a:lnTo>
                  <a:pt x="127591" y="10633"/>
                </a:lnTo>
                <a:cubicBezTo>
                  <a:pt x="116958" y="7089"/>
                  <a:pt x="106901" y="0"/>
                  <a:pt x="95693" y="0"/>
                </a:cubicBezTo>
                <a:lnTo>
                  <a:pt x="0"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095993" y="1380732"/>
            <a:ext cx="948776" cy="531628"/>
          </a:xfrm>
          <a:prstGeom prst="rightArrow">
            <a:avLst/>
          </a:prstGeom>
          <a:solidFill>
            <a:srgbClr val="FF0000"/>
          </a:solidFill>
          <a:scene3d>
            <a:camera prst="orthographicFront">
              <a:rot lat="18299991" lon="0" rev="14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241851" y="3700130"/>
            <a:ext cx="3902149" cy="2677656"/>
          </a:xfrm>
          <a:prstGeom prst="rect">
            <a:avLst/>
          </a:prstGeom>
          <a:noFill/>
        </p:spPr>
        <p:txBody>
          <a:bodyPr wrap="square" rtlCol="0">
            <a:spAutoFit/>
          </a:bodyPr>
          <a:lstStyle/>
          <a:p>
            <a:r>
              <a:rPr lang="en-US" sz="2800" b="1" dirty="0" smtClean="0"/>
              <a:t>v.20</a:t>
            </a:r>
            <a:r>
              <a:rPr lang="en-US" sz="2800" dirty="0" smtClean="0"/>
              <a:t> “When </a:t>
            </a:r>
            <a:r>
              <a:rPr lang="en-US" sz="2800" dirty="0"/>
              <a:t>neither sun nor stars appeared for many days and the storm continued raging, we finally gave up all hope of being saved</a:t>
            </a:r>
            <a:r>
              <a:rPr lang="en-US" sz="2800" dirty="0" smtClean="0"/>
              <a:t>.”</a:t>
            </a:r>
            <a:endParaRPr lang="en-US" sz="2800" dirty="0"/>
          </a:p>
        </p:txBody>
      </p:sp>
      <p:sp>
        <p:nvSpPr>
          <p:cNvPr id="3" name="Freeform 2"/>
          <p:cNvSpPr/>
          <p:nvPr/>
        </p:nvSpPr>
        <p:spPr>
          <a:xfrm>
            <a:off x="6520375" y="2321169"/>
            <a:ext cx="900333" cy="773723"/>
          </a:xfrm>
          <a:custGeom>
            <a:avLst/>
            <a:gdLst>
              <a:gd name="connsiteX0" fmla="*/ 900333 w 900333"/>
              <a:gd name="connsiteY0" fmla="*/ 0 h 773723"/>
              <a:gd name="connsiteX1" fmla="*/ 837028 w 900333"/>
              <a:gd name="connsiteY1" fmla="*/ 14068 h 773723"/>
              <a:gd name="connsiteX2" fmla="*/ 822960 w 900333"/>
              <a:gd name="connsiteY2" fmla="*/ 35169 h 773723"/>
              <a:gd name="connsiteX3" fmla="*/ 801859 w 900333"/>
              <a:gd name="connsiteY3" fmla="*/ 56271 h 773723"/>
              <a:gd name="connsiteX4" fmla="*/ 794825 w 900333"/>
              <a:gd name="connsiteY4" fmla="*/ 77373 h 773723"/>
              <a:gd name="connsiteX5" fmla="*/ 766690 w 900333"/>
              <a:gd name="connsiteY5" fmla="*/ 119576 h 773723"/>
              <a:gd name="connsiteX6" fmla="*/ 752622 w 900333"/>
              <a:gd name="connsiteY6" fmla="*/ 161779 h 773723"/>
              <a:gd name="connsiteX7" fmla="*/ 745588 w 900333"/>
              <a:gd name="connsiteY7" fmla="*/ 182880 h 773723"/>
              <a:gd name="connsiteX8" fmla="*/ 738554 w 900333"/>
              <a:gd name="connsiteY8" fmla="*/ 330591 h 773723"/>
              <a:gd name="connsiteX9" fmla="*/ 717453 w 900333"/>
              <a:gd name="connsiteY9" fmla="*/ 422031 h 773723"/>
              <a:gd name="connsiteX10" fmla="*/ 703385 w 900333"/>
              <a:gd name="connsiteY10" fmla="*/ 464234 h 773723"/>
              <a:gd name="connsiteX11" fmla="*/ 675250 w 900333"/>
              <a:gd name="connsiteY11" fmla="*/ 506437 h 773723"/>
              <a:gd name="connsiteX12" fmla="*/ 661182 w 900333"/>
              <a:gd name="connsiteY12" fmla="*/ 548640 h 773723"/>
              <a:gd name="connsiteX13" fmla="*/ 661182 w 900333"/>
              <a:gd name="connsiteY13" fmla="*/ 654148 h 773723"/>
              <a:gd name="connsiteX14" fmla="*/ 647114 w 900333"/>
              <a:gd name="connsiteY14" fmla="*/ 675249 h 773723"/>
              <a:gd name="connsiteX15" fmla="*/ 626013 w 900333"/>
              <a:gd name="connsiteY15" fmla="*/ 682283 h 773723"/>
              <a:gd name="connsiteX16" fmla="*/ 562708 w 900333"/>
              <a:gd name="connsiteY16" fmla="*/ 731520 h 773723"/>
              <a:gd name="connsiteX17" fmla="*/ 513471 w 900333"/>
              <a:gd name="connsiteY17" fmla="*/ 745588 h 773723"/>
              <a:gd name="connsiteX18" fmla="*/ 485336 w 900333"/>
              <a:gd name="connsiteY18" fmla="*/ 752622 h 773723"/>
              <a:gd name="connsiteX19" fmla="*/ 464234 w 900333"/>
              <a:gd name="connsiteY19" fmla="*/ 759656 h 773723"/>
              <a:gd name="connsiteX20" fmla="*/ 351693 w 900333"/>
              <a:gd name="connsiteY20" fmla="*/ 773723 h 773723"/>
              <a:gd name="connsiteX21" fmla="*/ 232117 w 900333"/>
              <a:gd name="connsiteY21" fmla="*/ 766689 h 773723"/>
              <a:gd name="connsiteX22" fmla="*/ 182880 w 900333"/>
              <a:gd name="connsiteY22" fmla="*/ 752622 h 773723"/>
              <a:gd name="connsiteX23" fmla="*/ 161779 w 900333"/>
              <a:gd name="connsiteY23" fmla="*/ 738554 h 773723"/>
              <a:gd name="connsiteX24" fmla="*/ 119576 w 900333"/>
              <a:gd name="connsiteY24" fmla="*/ 724486 h 773723"/>
              <a:gd name="connsiteX25" fmla="*/ 98474 w 900333"/>
              <a:gd name="connsiteY25" fmla="*/ 703385 h 773723"/>
              <a:gd name="connsiteX26" fmla="*/ 77373 w 900333"/>
              <a:gd name="connsiteY26" fmla="*/ 696351 h 773723"/>
              <a:gd name="connsiteX27" fmla="*/ 56271 w 900333"/>
              <a:gd name="connsiteY27" fmla="*/ 682283 h 773723"/>
              <a:gd name="connsiteX28" fmla="*/ 35170 w 900333"/>
              <a:gd name="connsiteY28" fmla="*/ 675249 h 773723"/>
              <a:gd name="connsiteX29" fmla="*/ 14068 w 900333"/>
              <a:gd name="connsiteY29" fmla="*/ 661182 h 773723"/>
              <a:gd name="connsiteX30" fmla="*/ 0 w 900333"/>
              <a:gd name="connsiteY30" fmla="*/ 654148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0333" h="773723">
                <a:moveTo>
                  <a:pt x="900333" y="0"/>
                </a:moveTo>
                <a:cubicBezTo>
                  <a:pt x="899900" y="72"/>
                  <a:pt x="846142" y="6777"/>
                  <a:pt x="837028" y="14068"/>
                </a:cubicBezTo>
                <a:cubicBezTo>
                  <a:pt x="830427" y="19349"/>
                  <a:pt x="828372" y="28675"/>
                  <a:pt x="822960" y="35169"/>
                </a:cubicBezTo>
                <a:cubicBezTo>
                  <a:pt x="816592" y="42811"/>
                  <a:pt x="808893" y="49237"/>
                  <a:pt x="801859" y="56271"/>
                </a:cubicBezTo>
                <a:cubicBezTo>
                  <a:pt x="799514" y="63305"/>
                  <a:pt x="798426" y="70892"/>
                  <a:pt x="794825" y="77373"/>
                </a:cubicBezTo>
                <a:cubicBezTo>
                  <a:pt x="786614" y="92153"/>
                  <a:pt x="772037" y="103536"/>
                  <a:pt x="766690" y="119576"/>
                </a:cubicBezTo>
                <a:lnTo>
                  <a:pt x="752622" y="161779"/>
                </a:lnTo>
                <a:lnTo>
                  <a:pt x="745588" y="182880"/>
                </a:lnTo>
                <a:cubicBezTo>
                  <a:pt x="743243" y="232117"/>
                  <a:pt x="742335" y="281443"/>
                  <a:pt x="738554" y="330591"/>
                </a:cubicBezTo>
                <a:cubicBezTo>
                  <a:pt x="737438" y="345095"/>
                  <a:pt x="718716" y="418242"/>
                  <a:pt x="717453" y="422031"/>
                </a:cubicBezTo>
                <a:cubicBezTo>
                  <a:pt x="712764" y="436099"/>
                  <a:pt x="711610" y="451896"/>
                  <a:pt x="703385" y="464234"/>
                </a:cubicBezTo>
                <a:cubicBezTo>
                  <a:pt x="694007" y="478302"/>
                  <a:pt x="680597" y="490397"/>
                  <a:pt x="675250" y="506437"/>
                </a:cubicBezTo>
                <a:lnTo>
                  <a:pt x="661182" y="548640"/>
                </a:lnTo>
                <a:cubicBezTo>
                  <a:pt x="668815" y="594437"/>
                  <a:pt x="674096" y="602495"/>
                  <a:pt x="661182" y="654148"/>
                </a:cubicBezTo>
                <a:cubicBezTo>
                  <a:pt x="659132" y="662349"/>
                  <a:pt x="653715" y="669968"/>
                  <a:pt x="647114" y="675249"/>
                </a:cubicBezTo>
                <a:cubicBezTo>
                  <a:pt x="641324" y="679881"/>
                  <a:pt x="633047" y="679938"/>
                  <a:pt x="626013" y="682283"/>
                </a:cubicBezTo>
                <a:cubicBezTo>
                  <a:pt x="609456" y="698840"/>
                  <a:pt x="585144" y="725911"/>
                  <a:pt x="562708" y="731520"/>
                </a:cubicBezTo>
                <a:cubicBezTo>
                  <a:pt x="474755" y="753509"/>
                  <a:pt x="584106" y="725406"/>
                  <a:pt x="513471" y="745588"/>
                </a:cubicBezTo>
                <a:cubicBezTo>
                  <a:pt x="504176" y="748244"/>
                  <a:pt x="494631" y="749966"/>
                  <a:pt x="485336" y="752622"/>
                </a:cubicBezTo>
                <a:cubicBezTo>
                  <a:pt x="478207" y="754659"/>
                  <a:pt x="471505" y="758202"/>
                  <a:pt x="464234" y="759656"/>
                </a:cubicBezTo>
                <a:cubicBezTo>
                  <a:pt x="439155" y="764671"/>
                  <a:pt x="373621" y="771286"/>
                  <a:pt x="351693" y="773723"/>
                </a:cubicBezTo>
                <a:cubicBezTo>
                  <a:pt x="311834" y="771378"/>
                  <a:pt x="271865" y="770474"/>
                  <a:pt x="232117" y="766689"/>
                </a:cubicBezTo>
                <a:cubicBezTo>
                  <a:pt x="219748" y="765511"/>
                  <a:pt x="195543" y="756843"/>
                  <a:pt x="182880" y="752622"/>
                </a:cubicBezTo>
                <a:cubicBezTo>
                  <a:pt x="175846" y="747933"/>
                  <a:pt x="169504" y="741987"/>
                  <a:pt x="161779" y="738554"/>
                </a:cubicBezTo>
                <a:cubicBezTo>
                  <a:pt x="148228" y="732531"/>
                  <a:pt x="119576" y="724486"/>
                  <a:pt x="119576" y="724486"/>
                </a:cubicBezTo>
                <a:cubicBezTo>
                  <a:pt x="112542" y="717452"/>
                  <a:pt x="106751" y="708903"/>
                  <a:pt x="98474" y="703385"/>
                </a:cubicBezTo>
                <a:cubicBezTo>
                  <a:pt x="92305" y="699272"/>
                  <a:pt x="84004" y="699667"/>
                  <a:pt x="77373" y="696351"/>
                </a:cubicBezTo>
                <a:cubicBezTo>
                  <a:pt x="69812" y="692570"/>
                  <a:pt x="63832" y="686064"/>
                  <a:pt x="56271" y="682283"/>
                </a:cubicBezTo>
                <a:cubicBezTo>
                  <a:pt x="49640" y="678967"/>
                  <a:pt x="41801" y="678565"/>
                  <a:pt x="35170" y="675249"/>
                </a:cubicBezTo>
                <a:cubicBezTo>
                  <a:pt x="27609" y="671468"/>
                  <a:pt x="21317" y="665531"/>
                  <a:pt x="14068" y="661182"/>
                </a:cubicBezTo>
                <a:cubicBezTo>
                  <a:pt x="9572" y="658485"/>
                  <a:pt x="4689" y="656493"/>
                  <a:pt x="0" y="654148"/>
                </a:cubicBezTo>
              </a:path>
            </a:pathLst>
          </a:cu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76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1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left)">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up)">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left)">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3"/>
      <p:bldP spid="5" grpId="0" animBg="1"/>
      <p:bldP spid="6" grpId="0" animBg="1"/>
      <p:bldP spid="8" grpId="0" animBg="1"/>
      <p:bldP spid="10"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05" y="9799"/>
            <a:ext cx="8368203" cy="953426"/>
          </a:xfrm>
        </p:spPr>
        <p:txBody>
          <a:bodyPr>
            <a:normAutofit/>
          </a:bodyPr>
          <a:lstStyle/>
          <a:p>
            <a:pPr algn="ctr"/>
            <a:r>
              <a:rPr lang="en-US" b="1" u="sng" dirty="0" smtClean="0"/>
              <a:t>Encouragement from Paul – Acts 27</a:t>
            </a:r>
            <a:endParaRPr lang="en-US" dirty="0"/>
          </a:p>
        </p:txBody>
      </p:sp>
      <p:sp>
        <p:nvSpPr>
          <p:cNvPr id="7" name="Content Placeholder 6"/>
          <p:cNvSpPr>
            <a:spLocks noGrp="1"/>
          </p:cNvSpPr>
          <p:nvPr>
            <p:ph idx="1"/>
          </p:nvPr>
        </p:nvSpPr>
        <p:spPr>
          <a:xfrm>
            <a:off x="68123" y="2668772"/>
            <a:ext cx="8996853" cy="3911272"/>
          </a:xfrm>
        </p:spPr>
        <p:txBody>
          <a:bodyPr>
            <a:noAutofit/>
          </a:bodyPr>
          <a:lstStyle/>
          <a:p>
            <a:pPr marL="182880" indent="0">
              <a:lnSpc>
                <a:spcPct val="100000"/>
              </a:lnSpc>
              <a:spcBef>
                <a:spcPts val="600"/>
              </a:spcBef>
              <a:spcAft>
                <a:spcPts val="1200"/>
              </a:spcAft>
              <a:buNone/>
            </a:pPr>
            <a:r>
              <a:rPr lang="en-US" b="1" dirty="0" smtClean="0"/>
              <a:t>v.21</a:t>
            </a:r>
            <a:r>
              <a:rPr lang="en-US" dirty="0" smtClean="0"/>
              <a:t>  It’s better to listen to the words of Paul than to watch the weather report!</a:t>
            </a:r>
          </a:p>
          <a:p>
            <a:pPr marL="182880" indent="0">
              <a:lnSpc>
                <a:spcPct val="100000"/>
              </a:lnSpc>
              <a:spcBef>
                <a:spcPts val="600"/>
              </a:spcBef>
              <a:spcAft>
                <a:spcPts val="1200"/>
              </a:spcAft>
              <a:buNone/>
            </a:pPr>
            <a:r>
              <a:rPr lang="en-US" b="1" dirty="0" smtClean="0"/>
              <a:t>v.23-24</a:t>
            </a:r>
            <a:r>
              <a:rPr lang="en-US" dirty="0" smtClean="0"/>
              <a:t>  A word from the angel of God: “you must stand before Caesar” and all with you will survive! (Acts 23:11)</a:t>
            </a:r>
          </a:p>
          <a:p>
            <a:pPr marL="182880" indent="0">
              <a:lnSpc>
                <a:spcPct val="100000"/>
              </a:lnSpc>
              <a:spcBef>
                <a:spcPts val="600"/>
              </a:spcBef>
              <a:spcAft>
                <a:spcPts val="1200"/>
              </a:spcAft>
              <a:buNone/>
            </a:pPr>
            <a:r>
              <a:rPr lang="en-US" b="1" dirty="0" smtClean="0"/>
              <a:t>Genesis 39:5</a:t>
            </a:r>
            <a:r>
              <a:rPr lang="en-US" dirty="0" smtClean="0"/>
              <a:t>  Sometimes, people around you will receive some of the blessings that God gives to you.</a:t>
            </a:r>
          </a:p>
          <a:p>
            <a:pPr marL="182880" indent="0">
              <a:lnSpc>
                <a:spcPct val="100000"/>
              </a:lnSpc>
              <a:spcBef>
                <a:spcPts val="600"/>
              </a:spcBef>
              <a:spcAft>
                <a:spcPts val="1200"/>
              </a:spcAft>
              <a:buNone/>
            </a:pPr>
            <a:r>
              <a:rPr lang="en-US" b="1" dirty="0" smtClean="0"/>
              <a:t>v.26</a:t>
            </a:r>
            <a:r>
              <a:rPr lang="en-US" dirty="0" smtClean="0"/>
              <a:t>  But (sorry to say), the ship will be destroyed…</a:t>
            </a:r>
          </a:p>
        </p:txBody>
      </p:sp>
      <p:grpSp>
        <p:nvGrpSpPr>
          <p:cNvPr id="5" name="Group 4"/>
          <p:cNvGrpSpPr/>
          <p:nvPr/>
        </p:nvGrpSpPr>
        <p:grpSpPr>
          <a:xfrm>
            <a:off x="3444949" y="963225"/>
            <a:ext cx="5061098" cy="1460998"/>
            <a:chOff x="2402851" y="4348716"/>
            <a:chExt cx="2775205" cy="659219"/>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6278" t="63801" r="43372" b="26528"/>
            <a:stretch/>
          </p:blipFill>
          <p:spPr>
            <a:xfrm>
              <a:off x="2402851" y="4348716"/>
              <a:ext cx="2775205" cy="659219"/>
            </a:xfrm>
            <a:prstGeom prst="rect">
              <a:avLst/>
            </a:prstGeom>
          </p:spPr>
        </p:pic>
        <p:sp>
          <p:nvSpPr>
            <p:cNvPr id="9" name="Freeform 8"/>
            <p:cNvSpPr/>
            <p:nvPr/>
          </p:nvSpPr>
          <p:spPr>
            <a:xfrm>
              <a:off x="3649237" y="4569212"/>
              <a:ext cx="858643" cy="239751"/>
            </a:xfrm>
            <a:custGeom>
              <a:avLst/>
              <a:gdLst>
                <a:gd name="connsiteX0" fmla="*/ 858643 w 858643"/>
                <a:gd name="connsiteY0" fmla="*/ 239751 h 239751"/>
                <a:gd name="connsiteX1" fmla="*/ 788948 w 858643"/>
                <a:gd name="connsiteY1" fmla="*/ 239751 h 239751"/>
                <a:gd name="connsiteX2" fmla="*/ 741556 w 858643"/>
                <a:gd name="connsiteY2" fmla="*/ 236964 h 239751"/>
                <a:gd name="connsiteX3" fmla="*/ 733192 w 858643"/>
                <a:gd name="connsiteY3" fmla="*/ 234176 h 239751"/>
                <a:gd name="connsiteX4" fmla="*/ 719253 w 858643"/>
                <a:gd name="connsiteY4" fmla="*/ 231388 h 239751"/>
                <a:gd name="connsiteX5" fmla="*/ 713678 w 858643"/>
                <a:gd name="connsiteY5" fmla="*/ 223025 h 239751"/>
                <a:gd name="connsiteX6" fmla="*/ 696951 w 858643"/>
                <a:gd name="connsiteY6" fmla="*/ 209086 h 239751"/>
                <a:gd name="connsiteX7" fmla="*/ 688587 w 858643"/>
                <a:gd name="connsiteY7" fmla="*/ 206298 h 239751"/>
                <a:gd name="connsiteX8" fmla="*/ 683012 w 858643"/>
                <a:gd name="connsiteY8" fmla="*/ 197934 h 239751"/>
                <a:gd name="connsiteX9" fmla="*/ 674648 w 858643"/>
                <a:gd name="connsiteY9" fmla="*/ 181208 h 239751"/>
                <a:gd name="connsiteX10" fmla="*/ 666285 w 858643"/>
                <a:gd name="connsiteY10" fmla="*/ 175632 h 239751"/>
                <a:gd name="connsiteX11" fmla="*/ 652346 w 858643"/>
                <a:gd name="connsiteY11" fmla="*/ 161693 h 239751"/>
                <a:gd name="connsiteX12" fmla="*/ 638407 w 858643"/>
                <a:gd name="connsiteY12" fmla="*/ 150542 h 239751"/>
                <a:gd name="connsiteX13" fmla="*/ 613317 w 858643"/>
                <a:gd name="connsiteY13" fmla="*/ 136603 h 239751"/>
                <a:gd name="connsiteX14" fmla="*/ 604953 w 858643"/>
                <a:gd name="connsiteY14" fmla="*/ 131027 h 239751"/>
                <a:gd name="connsiteX15" fmla="*/ 588226 w 858643"/>
                <a:gd name="connsiteY15" fmla="*/ 125451 h 239751"/>
                <a:gd name="connsiteX16" fmla="*/ 571500 w 858643"/>
                <a:gd name="connsiteY16" fmla="*/ 114300 h 239751"/>
                <a:gd name="connsiteX17" fmla="*/ 563136 w 858643"/>
                <a:gd name="connsiteY17" fmla="*/ 108725 h 239751"/>
                <a:gd name="connsiteX18" fmla="*/ 560348 w 858643"/>
                <a:gd name="connsiteY18" fmla="*/ 100361 h 239751"/>
                <a:gd name="connsiteX19" fmla="*/ 551985 w 858643"/>
                <a:gd name="connsiteY19" fmla="*/ 97573 h 239751"/>
                <a:gd name="connsiteX20" fmla="*/ 535258 w 858643"/>
                <a:gd name="connsiteY20" fmla="*/ 86422 h 239751"/>
                <a:gd name="connsiteX21" fmla="*/ 526895 w 858643"/>
                <a:gd name="connsiteY21" fmla="*/ 83634 h 239751"/>
                <a:gd name="connsiteX22" fmla="*/ 510168 w 858643"/>
                <a:gd name="connsiteY22" fmla="*/ 69695 h 239751"/>
                <a:gd name="connsiteX23" fmla="*/ 501804 w 858643"/>
                <a:gd name="connsiteY23" fmla="*/ 66908 h 239751"/>
                <a:gd name="connsiteX24" fmla="*/ 476714 w 858643"/>
                <a:gd name="connsiteY24" fmla="*/ 55756 h 239751"/>
                <a:gd name="connsiteX25" fmla="*/ 468351 w 858643"/>
                <a:gd name="connsiteY25" fmla="*/ 52968 h 239751"/>
                <a:gd name="connsiteX26" fmla="*/ 459987 w 858643"/>
                <a:gd name="connsiteY26" fmla="*/ 50181 h 239751"/>
                <a:gd name="connsiteX27" fmla="*/ 451624 w 858643"/>
                <a:gd name="connsiteY27" fmla="*/ 44605 h 239751"/>
                <a:gd name="connsiteX28" fmla="*/ 434897 w 858643"/>
                <a:gd name="connsiteY28" fmla="*/ 39029 h 239751"/>
                <a:gd name="connsiteX29" fmla="*/ 409807 w 858643"/>
                <a:gd name="connsiteY29" fmla="*/ 22303 h 239751"/>
                <a:gd name="connsiteX30" fmla="*/ 401443 w 858643"/>
                <a:gd name="connsiteY30" fmla="*/ 16727 h 239751"/>
                <a:gd name="connsiteX31" fmla="*/ 384717 w 858643"/>
                <a:gd name="connsiteY31" fmla="*/ 11151 h 239751"/>
                <a:gd name="connsiteX32" fmla="*/ 373565 w 858643"/>
                <a:gd name="connsiteY32" fmla="*/ 8364 h 239751"/>
                <a:gd name="connsiteX33" fmla="*/ 342900 w 858643"/>
                <a:gd name="connsiteY33" fmla="*/ 0 h 239751"/>
                <a:gd name="connsiteX34" fmla="*/ 309446 w 858643"/>
                <a:gd name="connsiteY34" fmla="*/ 2788 h 239751"/>
                <a:gd name="connsiteX35" fmla="*/ 256478 w 858643"/>
                <a:gd name="connsiteY35" fmla="*/ 5576 h 239751"/>
                <a:gd name="connsiteX36" fmla="*/ 239751 w 858643"/>
                <a:gd name="connsiteY36" fmla="*/ 16727 h 239751"/>
                <a:gd name="connsiteX37" fmla="*/ 223024 w 858643"/>
                <a:gd name="connsiteY37" fmla="*/ 27878 h 239751"/>
                <a:gd name="connsiteX38" fmla="*/ 214661 w 858643"/>
                <a:gd name="connsiteY38" fmla="*/ 30666 h 239751"/>
                <a:gd name="connsiteX39" fmla="*/ 197934 w 858643"/>
                <a:gd name="connsiteY39" fmla="*/ 39029 h 239751"/>
                <a:gd name="connsiteX40" fmla="*/ 172843 w 858643"/>
                <a:gd name="connsiteY40" fmla="*/ 55756 h 239751"/>
                <a:gd name="connsiteX41" fmla="*/ 164480 w 858643"/>
                <a:gd name="connsiteY41" fmla="*/ 61332 h 239751"/>
                <a:gd name="connsiteX42" fmla="*/ 150541 w 858643"/>
                <a:gd name="connsiteY42" fmla="*/ 78059 h 239751"/>
                <a:gd name="connsiteX43" fmla="*/ 144965 w 858643"/>
                <a:gd name="connsiteY43" fmla="*/ 86422 h 239751"/>
                <a:gd name="connsiteX44" fmla="*/ 136602 w 858643"/>
                <a:gd name="connsiteY44" fmla="*/ 89210 h 239751"/>
                <a:gd name="connsiteX45" fmla="*/ 119875 w 858643"/>
                <a:gd name="connsiteY45" fmla="*/ 100361 h 239751"/>
                <a:gd name="connsiteX46" fmla="*/ 111512 w 858643"/>
                <a:gd name="connsiteY46" fmla="*/ 105937 h 239751"/>
                <a:gd name="connsiteX47" fmla="*/ 91997 w 858643"/>
                <a:gd name="connsiteY47" fmla="*/ 111512 h 239751"/>
                <a:gd name="connsiteX48" fmla="*/ 78058 w 858643"/>
                <a:gd name="connsiteY48" fmla="*/ 114300 h 239751"/>
                <a:gd name="connsiteX49" fmla="*/ 61331 w 858643"/>
                <a:gd name="connsiteY49" fmla="*/ 119876 h 239751"/>
                <a:gd name="connsiteX50" fmla="*/ 52968 w 858643"/>
                <a:gd name="connsiteY50" fmla="*/ 122664 h 239751"/>
                <a:gd name="connsiteX51" fmla="*/ 0 w 858643"/>
                <a:gd name="connsiteY51" fmla="*/ 122664 h 23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58643" h="239751">
                  <a:moveTo>
                    <a:pt x="858643" y="239751"/>
                  </a:moveTo>
                  <a:cubicBezTo>
                    <a:pt x="808414" y="233474"/>
                    <a:pt x="869641" y="239751"/>
                    <a:pt x="788948" y="239751"/>
                  </a:cubicBezTo>
                  <a:cubicBezTo>
                    <a:pt x="773123" y="239751"/>
                    <a:pt x="757353" y="237893"/>
                    <a:pt x="741556" y="236964"/>
                  </a:cubicBezTo>
                  <a:cubicBezTo>
                    <a:pt x="738768" y="236035"/>
                    <a:pt x="736043" y="234889"/>
                    <a:pt x="733192" y="234176"/>
                  </a:cubicBezTo>
                  <a:cubicBezTo>
                    <a:pt x="728595" y="233027"/>
                    <a:pt x="723367" y="233739"/>
                    <a:pt x="719253" y="231388"/>
                  </a:cubicBezTo>
                  <a:cubicBezTo>
                    <a:pt x="716344" y="229726"/>
                    <a:pt x="715823" y="225599"/>
                    <a:pt x="713678" y="223025"/>
                  </a:cubicBezTo>
                  <a:cubicBezTo>
                    <a:pt x="709274" y="217740"/>
                    <a:pt x="703217" y="212219"/>
                    <a:pt x="696951" y="209086"/>
                  </a:cubicBezTo>
                  <a:cubicBezTo>
                    <a:pt x="694322" y="207772"/>
                    <a:pt x="691375" y="207227"/>
                    <a:pt x="688587" y="206298"/>
                  </a:cubicBezTo>
                  <a:cubicBezTo>
                    <a:pt x="686729" y="203510"/>
                    <a:pt x="684510" y="200931"/>
                    <a:pt x="683012" y="197934"/>
                  </a:cubicBezTo>
                  <a:cubicBezTo>
                    <a:pt x="678478" y="188865"/>
                    <a:pt x="682637" y="189197"/>
                    <a:pt x="674648" y="181208"/>
                  </a:cubicBezTo>
                  <a:cubicBezTo>
                    <a:pt x="672279" y="178839"/>
                    <a:pt x="669073" y="177491"/>
                    <a:pt x="666285" y="175632"/>
                  </a:cubicBezTo>
                  <a:cubicBezTo>
                    <a:pt x="651415" y="153326"/>
                    <a:pt x="670932" y="180279"/>
                    <a:pt x="652346" y="161693"/>
                  </a:cubicBezTo>
                  <a:cubicBezTo>
                    <a:pt x="639736" y="149083"/>
                    <a:pt x="654688" y="155968"/>
                    <a:pt x="638407" y="150542"/>
                  </a:cubicBezTo>
                  <a:cubicBezTo>
                    <a:pt x="619235" y="137760"/>
                    <a:pt x="628038" y="141509"/>
                    <a:pt x="613317" y="136603"/>
                  </a:cubicBezTo>
                  <a:cubicBezTo>
                    <a:pt x="610529" y="134744"/>
                    <a:pt x="608015" y="132388"/>
                    <a:pt x="604953" y="131027"/>
                  </a:cubicBezTo>
                  <a:cubicBezTo>
                    <a:pt x="599582" y="128640"/>
                    <a:pt x="593116" y="128711"/>
                    <a:pt x="588226" y="125451"/>
                  </a:cubicBezTo>
                  <a:lnTo>
                    <a:pt x="571500" y="114300"/>
                  </a:lnTo>
                  <a:lnTo>
                    <a:pt x="563136" y="108725"/>
                  </a:lnTo>
                  <a:cubicBezTo>
                    <a:pt x="562207" y="105937"/>
                    <a:pt x="562426" y="102439"/>
                    <a:pt x="560348" y="100361"/>
                  </a:cubicBezTo>
                  <a:cubicBezTo>
                    <a:pt x="558270" y="98283"/>
                    <a:pt x="554554" y="99000"/>
                    <a:pt x="551985" y="97573"/>
                  </a:cubicBezTo>
                  <a:cubicBezTo>
                    <a:pt x="546127" y="94319"/>
                    <a:pt x="541615" y="88541"/>
                    <a:pt x="535258" y="86422"/>
                  </a:cubicBezTo>
                  <a:cubicBezTo>
                    <a:pt x="532470" y="85493"/>
                    <a:pt x="529523" y="84948"/>
                    <a:pt x="526895" y="83634"/>
                  </a:cubicBezTo>
                  <a:cubicBezTo>
                    <a:pt x="508640" y="74507"/>
                    <a:pt x="528678" y="82035"/>
                    <a:pt x="510168" y="69695"/>
                  </a:cubicBezTo>
                  <a:cubicBezTo>
                    <a:pt x="507723" y="68065"/>
                    <a:pt x="504592" y="67837"/>
                    <a:pt x="501804" y="66908"/>
                  </a:cubicBezTo>
                  <a:cubicBezTo>
                    <a:pt x="488551" y="58071"/>
                    <a:pt x="496620" y="62392"/>
                    <a:pt x="476714" y="55756"/>
                  </a:cubicBezTo>
                  <a:lnTo>
                    <a:pt x="468351" y="52968"/>
                  </a:lnTo>
                  <a:lnTo>
                    <a:pt x="459987" y="50181"/>
                  </a:lnTo>
                  <a:cubicBezTo>
                    <a:pt x="457199" y="48322"/>
                    <a:pt x="454686" y="45966"/>
                    <a:pt x="451624" y="44605"/>
                  </a:cubicBezTo>
                  <a:cubicBezTo>
                    <a:pt x="446253" y="42218"/>
                    <a:pt x="439787" y="42289"/>
                    <a:pt x="434897" y="39029"/>
                  </a:cubicBezTo>
                  <a:lnTo>
                    <a:pt x="409807" y="22303"/>
                  </a:lnTo>
                  <a:cubicBezTo>
                    <a:pt x="407019" y="20444"/>
                    <a:pt x="404622" y="17787"/>
                    <a:pt x="401443" y="16727"/>
                  </a:cubicBezTo>
                  <a:cubicBezTo>
                    <a:pt x="395868" y="14868"/>
                    <a:pt x="390419" y="12576"/>
                    <a:pt x="384717" y="11151"/>
                  </a:cubicBezTo>
                  <a:cubicBezTo>
                    <a:pt x="381000" y="10222"/>
                    <a:pt x="377235" y="9465"/>
                    <a:pt x="373565" y="8364"/>
                  </a:cubicBezTo>
                  <a:cubicBezTo>
                    <a:pt x="345257" y="-128"/>
                    <a:pt x="368316" y="5084"/>
                    <a:pt x="342900" y="0"/>
                  </a:cubicBezTo>
                  <a:lnTo>
                    <a:pt x="309446" y="2788"/>
                  </a:lnTo>
                  <a:cubicBezTo>
                    <a:pt x="291802" y="3926"/>
                    <a:pt x="273815" y="2109"/>
                    <a:pt x="256478" y="5576"/>
                  </a:cubicBezTo>
                  <a:cubicBezTo>
                    <a:pt x="249907" y="6890"/>
                    <a:pt x="245327" y="13010"/>
                    <a:pt x="239751" y="16727"/>
                  </a:cubicBezTo>
                  <a:lnTo>
                    <a:pt x="223024" y="27878"/>
                  </a:lnTo>
                  <a:cubicBezTo>
                    <a:pt x="220236" y="28807"/>
                    <a:pt x="217289" y="29352"/>
                    <a:pt x="214661" y="30666"/>
                  </a:cubicBezTo>
                  <a:cubicBezTo>
                    <a:pt x="193052" y="41471"/>
                    <a:pt x="218947" y="32026"/>
                    <a:pt x="197934" y="39029"/>
                  </a:cubicBezTo>
                  <a:lnTo>
                    <a:pt x="172843" y="55756"/>
                  </a:lnTo>
                  <a:lnTo>
                    <a:pt x="164480" y="61332"/>
                  </a:lnTo>
                  <a:cubicBezTo>
                    <a:pt x="150636" y="82096"/>
                    <a:pt x="168429" y="56594"/>
                    <a:pt x="150541" y="78059"/>
                  </a:cubicBezTo>
                  <a:cubicBezTo>
                    <a:pt x="148396" y="80633"/>
                    <a:pt x="147581" y="84329"/>
                    <a:pt x="144965" y="86422"/>
                  </a:cubicBezTo>
                  <a:cubicBezTo>
                    <a:pt x="142670" y="88258"/>
                    <a:pt x="139171" y="87783"/>
                    <a:pt x="136602" y="89210"/>
                  </a:cubicBezTo>
                  <a:cubicBezTo>
                    <a:pt x="130744" y="92464"/>
                    <a:pt x="125451" y="96644"/>
                    <a:pt x="119875" y="100361"/>
                  </a:cubicBezTo>
                  <a:cubicBezTo>
                    <a:pt x="117087" y="102220"/>
                    <a:pt x="114691" y="104877"/>
                    <a:pt x="111512" y="105937"/>
                  </a:cubicBezTo>
                  <a:cubicBezTo>
                    <a:pt x="102193" y="109043"/>
                    <a:pt x="102505" y="109177"/>
                    <a:pt x="91997" y="111512"/>
                  </a:cubicBezTo>
                  <a:cubicBezTo>
                    <a:pt x="87371" y="112540"/>
                    <a:pt x="82629" y="113053"/>
                    <a:pt x="78058" y="114300"/>
                  </a:cubicBezTo>
                  <a:cubicBezTo>
                    <a:pt x="72388" y="115847"/>
                    <a:pt x="66907" y="118017"/>
                    <a:pt x="61331" y="119876"/>
                  </a:cubicBezTo>
                  <a:cubicBezTo>
                    <a:pt x="58543" y="120805"/>
                    <a:pt x="55906" y="122664"/>
                    <a:pt x="52968" y="122664"/>
                  </a:cubicBezTo>
                  <a:lnTo>
                    <a:pt x="0" y="122664"/>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621359" y="4663998"/>
              <a:ext cx="100361" cy="919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88365" y="4780156"/>
              <a:ext cx="100361" cy="919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610207" y="4697451"/>
              <a:ext cx="998034" cy="234326"/>
            </a:xfrm>
            <a:custGeom>
              <a:avLst/>
              <a:gdLst>
                <a:gd name="connsiteX0" fmla="*/ 998034 w 998034"/>
                <a:gd name="connsiteY0" fmla="*/ 125451 h 234326"/>
                <a:gd name="connsiteX1" fmla="*/ 984095 w 998034"/>
                <a:gd name="connsiteY1" fmla="*/ 117088 h 234326"/>
                <a:gd name="connsiteX2" fmla="*/ 967369 w 998034"/>
                <a:gd name="connsiteY2" fmla="*/ 111512 h 234326"/>
                <a:gd name="connsiteX3" fmla="*/ 947854 w 998034"/>
                <a:gd name="connsiteY3" fmla="*/ 117088 h 234326"/>
                <a:gd name="connsiteX4" fmla="*/ 931127 w 998034"/>
                <a:gd name="connsiteY4" fmla="*/ 128239 h 234326"/>
                <a:gd name="connsiteX5" fmla="*/ 919976 w 998034"/>
                <a:gd name="connsiteY5" fmla="*/ 144966 h 234326"/>
                <a:gd name="connsiteX6" fmla="*/ 914400 w 998034"/>
                <a:gd name="connsiteY6" fmla="*/ 161693 h 234326"/>
                <a:gd name="connsiteX7" fmla="*/ 908825 w 998034"/>
                <a:gd name="connsiteY7" fmla="*/ 178420 h 234326"/>
                <a:gd name="connsiteX8" fmla="*/ 906037 w 998034"/>
                <a:gd name="connsiteY8" fmla="*/ 186783 h 234326"/>
                <a:gd name="connsiteX9" fmla="*/ 886522 w 998034"/>
                <a:gd name="connsiteY9" fmla="*/ 211873 h 234326"/>
                <a:gd name="connsiteX10" fmla="*/ 872583 w 998034"/>
                <a:gd name="connsiteY10" fmla="*/ 223025 h 234326"/>
                <a:gd name="connsiteX11" fmla="*/ 825191 w 998034"/>
                <a:gd name="connsiteY11" fmla="*/ 228600 h 234326"/>
                <a:gd name="connsiteX12" fmla="*/ 808464 w 998034"/>
                <a:gd name="connsiteY12" fmla="*/ 223025 h 234326"/>
                <a:gd name="connsiteX13" fmla="*/ 783373 w 998034"/>
                <a:gd name="connsiteY13" fmla="*/ 217449 h 234326"/>
                <a:gd name="connsiteX14" fmla="*/ 722042 w 998034"/>
                <a:gd name="connsiteY14" fmla="*/ 214661 h 234326"/>
                <a:gd name="connsiteX15" fmla="*/ 663498 w 998034"/>
                <a:gd name="connsiteY15" fmla="*/ 195147 h 234326"/>
                <a:gd name="connsiteX16" fmla="*/ 646771 w 998034"/>
                <a:gd name="connsiteY16" fmla="*/ 189571 h 234326"/>
                <a:gd name="connsiteX17" fmla="*/ 638408 w 998034"/>
                <a:gd name="connsiteY17" fmla="*/ 186783 h 234326"/>
                <a:gd name="connsiteX18" fmla="*/ 621681 w 998034"/>
                <a:gd name="connsiteY18" fmla="*/ 175632 h 234326"/>
                <a:gd name="connsiteX19" fmla="*/ 604954 w 998034"/>
                <a:gd name="connsiteY19" fmla="*/ 161693 h 234326"/>
                <a:gd name="connsiteX20" fmla="*/ 591015 w 998034"/>
                <a:gd name="connsiteY20" fmla="*/ 150542 h 234326"/>
                <a:gd name="connsiteX21" fmla="*/ 585439 w 998034"/>
                <a:gd name="connsiteY21" fmla="*/ 142178 h 234326"/>
                <a:gd name="connsiteX22" fmla="*/ 577076 w 998034"/>
                <a:gd name="connsiteY22" fmla="*/ 136603 h 234326"/>
                <a:gd name="connsiteX23" fmla="*/ 563137 w 998034"/>
                <a:gd name="connsiteY23" fmla="*/ 125451 h 234326"/>
                <a:gd name="connsiteX24" fmla="*/ 549198 w 998034"/>
                <a:gd name="connsiteY24" fmla="*/ 114300 h 234326"/>
                <a:gd name="connsiteX25" fmla="*/ 540834 w 998034"/>
                <a:gd name="connsiteY25" fmla="*/ 105937 h 234326"/>
                <a:gd name="connsiteX26" fmla="*/ 515744 w 998034"/>
                <a:gd name="connsiteY26" fmla="*/ 89210 h 234326"/>
                <a:gd name="connsiteX27" fmla="*/ 507381 w 998034"/>
                <a:gd name="connsiteY27" fmla="*/ 83634 h 234326"/>
                <a:gd name="connsiteX28" fmla="*/ 499017 w 998034"/>
                <a:gd name="connsiteY28" fmla="*/ 78059 h 234326"/>
                <a:gd name="connsiteX29" fmla="*/ 490654 w 998034"/>
                <a:gd name="connsiteY29" fmla="*/ 69695 h 234326"/>
                <a:gd name="connsiteX30" fmla="*/ 482291 w 998034"/>
                <a:gd name="connsiteY30" fmla="*/ 64120 h 234326"/>
                <a:gd name="connsiteX31" fmla="*/ 457200 w 998034"/>
                <a:gd name="connsiteY31" fmla="*/ 44605 h 234326"/>
                <a:gd name="connsiteX32" fmla="*/ 440473 w 998034"/>
                <a:gd name="connsiteY32" fmla="*/ 33454 h 234326"/>
                <a:gd name="connsiteX33" fmla="*/ 432110 w 998034"/>
                <a:gd name="connsiteY33" fmla="*/ 30666 h 234326"/>
                <a:gd name="connsiteX34" fmla="*/ 415383 w 998034"/>
                <a:gd name="connsiteY34" fmla="*/ 22303 h 234326"/>
                <a:gd name="connsiteX35" fmla="*/ 407020 w 998034"/>
                <a:gd name="connsiteY35" fmla="*/ 16727 h 234326"/>
                <a:gd name="connsiteX36" fmla="*/ 390293 w 998034"/>
                <a:gd name="connsiteY36" fmla="*/ 11151 h 234326"/>
                <a:gd name="connsiteX37" fmla="*/ 370778 w 998034"/>
                <a:gd name="connsiteY37" fmla="*/ 5576 h 234326"/>
                <a:gd name="connsiteX38" fmla="*/ 351264 w 998034"/>
                <a:gd name="connsiteY38" fmla="*/ 0 h 234326"/>
                <a:gd name="connsiteX39" fmla="*/ 259266 w 998034"/>
                <a:gd name="connsiteY39" fmla="*/ 2788 h 234326"/>
                <a:gd name="connsiteX40" fmla="*/ 234176 w 998034"/>
                <a:gd name="connsiteY40" fmla="*/ 8364 h 234326"/>
                <a:gd name="connsiteX41" fmla="*/ 220237 w 998034"/>
                <a:gd name="connsiteY41" fmla="*/ 11151 h 234326"/>
                <a:gd name="connsiteX42" fmla="*/ 195147 w 998034"/>
                <a:gd name="connsiteY42" fmla="*/ 19515 h 234326"/>
                <a:gd name="connsiteX43" fmla="*/ 186783 w 998034"/>
                <a:gd name="connsiteY43" fmla="*/ 22303 h 234326"/>
                <a:gd name="connsiteX44" fmla="*/ 178420 w 998034"/>
                <a:gd name="connsiteY44" fmla="*/ 27878 h 234326"/>
                <a:gd name="connsiteX45" fmla="*/ 161693 w 998034"/>
                <a:gd name="connsiteY45" fmla="*/ 33454 h 234326"/>
                <a:gd name="connsiteX46" fmla="*/ 153330 w 998034"/>
                <a:gd name="connsiteY46" fmla="*/ 36242 h 234326"/>
                <a:gd name="connsiteX47" fmla="*/ 83634 w 998034"/>
                <a:gd name="connsiteY47" fmla="*/ 33454 h 234326"/>
                <a:gd name="connsiteX48" fmla="*/ 50181 w 998034"/>
                <a:gd name="connsiteY48" fmla="*/ 16727 h 234326"/>
                <a:gd name="connsiteX49" fmla="*/ 41817 w 998034"/>
                <a:gd name="connsiteY49" fmla="*/ 13939 h 234326"/>
                <a:gd name="connsiteX50" fmla="*/ 25091 w 998034"/>
                <a:gd name="connsiteY50" fmla="*/ 2788 h 234326"/>
                <a:gd name="connsiteX51" fmla="*/ 0 w 998034"/>
                <a:gd name="connsiteY51" fmla="*/ 2788 h 23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98034" h="234326">
                  <a:moveTo>
                    <a:pt x="998034" y="125451"/>
                  </a:moveTo>
                  <a:cubicBezTo>
                    <a:pt x="993388" y="122663"/>
                    <a:pt x="989028" y="119330"/>
                    <a:pt x="984095" y="117088"/>
                  </a:cubicBezTo>
                  <a:cubicBezTo>
                    <a:pt x="978745" y="114656"/>
                    <a:pt x="967369" y="111512"/>
                    <a:pt x="967369" y="111512"/>
                  </a:cubicBezTo>
                  <a:cubicBezTo>
                    <a:pt x="964743" y="112169"/>
                    <a:pt x="951128" y="115269"/>
                    <a:pt x="947854" y="117088"/>
                  </a:cubicBezTo>
                  <a:cubicBezTo>
                    <a:pt x="941996" y="120342"/>
                    <a:pt x="931127" y="128239"/>
                    <a:pt x="931127" y="128239"/>
                  </a:cubicBezTo>
                  <a:cubicBezTo>
                    <a:pt x="921904" y="155909"/>
                    <a:pt x="937378" y="113643"/>
                    <a:pt x="919976" y="144966"/>
                  </a:cubicBezTo>
                  <a:cubicBezTo>
                    <a:pt x="917122" y="150104"/>
                    <a:pt x="916258" y="156117"/>
                    <a:pt x="914400" y="161693"/>
                  </a:cubicBezTo>
                  <a:lnTo>
                    <a:pt x="908825" y="178420"/>
                  </a:lnTo>
                  <a:cubicBezTo>
                    <a:pt x="907896" y="181208"/>
                    <a:pt x="907667" y="184338"/>
                    <a:pt x="906037" y="186783"/>
                  </a:cubicBezTo>
                  <a:cubicBezTo>
                    <a:pt x="877844" y="229074"/>
                    <a:pt x="908365" y="185661"/>
                    <a:pt x="886522" y="211873"/>
                  </a:cubicBezTo>
                  <a:cubicBezTo>
                    <a:pt x="876821" y="223514"/>
                    <a:pt x="886315" y="218448"/>
                    <a:pt x="872583" y="223025"/>
                  </a:cubicBezTo>
                  <a:cubicBezTo>
                    <a:pt x="855884" y="239724"/>
                    <a:pt x="865218" y="234604"/>
                    <a:pt x="825191" y="228600"/>
                  </a:cubicBezTo>
                  <a:cubicBezTo>
                    <a:pt x="819379" y="227728"/>
                    <a:pt x="814040" y="224883"/>
                    <a:pt x="808464" y="223025"/>
                  </a:cubicBezTo>
                  <a:cubicBezTo>
                    <a:pt x="798447" y="219686"/>
                    <a:pt x="795864" y="218341"/>
                    <a:pt x="783373" y="217449"/>
                  </a:cubicBezTo>
                  <a:cubicBezTo>
                    <a:pt x="762960" y="215991"/>
                    <a:pt x="742486" y="215590"/>
                    <a:pt x="722042" y="214661"/>
                  </a:cubicBezTo>
                  <a:lnTo>
                    <a:pt x="663498" y="195147"/>
                  </a:lnTo>
                  <a:lnTo>
                    <a:pt x="646771" y="189571"/>
                  </a:lnTo>
                  <a:cubicBezTo>
                    <a:pt x="643983" y="188642"/>
                    <a:pt x="640853" y="188413"/>
                    <a:pt x="638408" y="186783"/>
                  </a:cubicBezTo>
                  <a:cubicBezTo>
                    <a:pt x="632832" y="183066"/>
                    <a:pt x="626420" y="180370"/>
                    <a:pt x="621681" y="175632"/>
                  </a:cubicBezTo>
                  <a:cubicBezTo>
                    <a:pt x="610948" y="164900"/>
                    <a:pt x="616597" y="169456"/>
                    <a:pt x="604954" y="161693"/>
                  </a:cubicBezTo>
                  <a:cubicBezTo>
                    <a:pt x="588973" y="137721"/>
                    <a:pt x="610252" y="165932"/>
                    <a:pt x="591015" y="150542"/>
                  </a:cubicBezTo>
                  <a:cubicBezTo>
                    <a:pt x="588398" y="148449"/>
                    <a:pt x="587808" y="144547"/>
                    <a:pt x="585439" y="142178"/>
                  </a:cubicBezTo>
                  <a:cubicBezTo>
                    <a:pt x="583070" y="139809"/>
                    <a:pt x="579864" y="138461"/>
                    <a:pt x="577076" y="136603"/>
                  </a:cubicBezTo>
                  <a:cubicBezTo>
                    <a:pt x="561097" y="112635"/>
                    <a:pt x="582372" y="140839"/>
                    <a:pt x="563137" y="125451"/>
                  </a:cubicBezTo>
                  <a:cubicBezTo>
                    <a:pt x="545123" y="111040"/>
                    <a:pt x="570218" y="121308"/>
                    <a:pt x="549198" y="114300"/>
                  </a:cubicBezTo>
                  <a:cubicBezTo>
                    <a:pt x="546410" y="111512"/>
                    <a:pt x="543946" y="108357"/>
                    <a:pt x="540834" y="105937"/>
                  </a:cubicBezTo>
                  <a:cubicBezTo>
                    <a:pt x="540827" y="105932"/>
                    <a:pt x="519929" y="92000"/>
                    <a:pt x="515744" y="89210"/>
                  </a:cubicBezTo>
                  <a:lnTo>
                    <a:pt x="507381" y="83634"/>
                  </a:lnTo>
                  <a:cubicBezTo>
                    <a:pt x="504593" y="81775"/>
                    <a:pt x="501386" y="80428"/>
                    <a:pt x="499017" y="78059"/>
                  </a:cubicBezTo>
                  <a:cubicBezTo>
                    <a:pt x="496229" y="75271"/>
                    <a:pt x="493683" y="72219"/>
                    <a:pt x="490654" y="69695"/>
                  </a:cubicBezTo>
                  <a:cubicBezTo>
                    <a:pt x="488080" y="67550"/>
                    <a:pt x="484795" y="66346"/>
                    <a:pt x="482291" y="64120"/>
                  </a:cubicBezTo>
                  <a:cubicBezTo>
                    <a:pt x="459725" y="44061"/>
                    <a:pt x="474446" y="50354"/>
                    <a:pt x="457200" y="44605"/>
                  </a:cubicBezTo>
                  <a:cubicBezTo>
                    <a:pt x="451624" y="40888"/>
                    <a:pt x="446830" y="35573"/>
                    <a:pt x="440473" y="33454"/>
                  </a:cubicBezTo>
                  <a:cubicBezTo>
                    <a:pt x="437685" y="32525"/>
                    <a:pt x="434738" y="31980"/>
                    <a:pt x="432110" y="30666"/>
                  </a:cubicBezTo>
                  <a:cubicBezTo>
                    <a:pt x="410504" y="19862"/>
                    <a:pt x="436396" y="29305"/>
                    <a:pt x="415383" y="22303"/>
                  </a:cubicBezTo>
                  <a:cubicBezTo>
                    <a:pt x="412595" y="20444"/>
                    <a:pt x="410082" y="18088"/>
                    <a:pt x="407020" y="16727"/>
                  </a:cubicBezTo>
                  <a:cubicBezTo>
                    <a:pt x="401649" y="14340"/>
                    <a:pt x="395869" y="13009"/>
                    <a:pt x="390293" y="11151"/>
                  </a:cubicBezTo>
                  <a:cubicBezTo>
                    <a:pt x="370250" y="4470"/>
                    <a:pt x="395271" y="12574"/>
                    <a:pt x="370778" y="5576"/>
                  </a:cubicBezTo>
                  <a:cubicBezTo>
                    <a:pt x="342771" y="-2426"/>
                    <a:pt x="386139" y="8720"/>
                    <a:pt x="351264" y="0"/>
                  </a:cubicBezTo>
                  <a:cubicBezTo>
                    <a:pt x="320598" y="929"/>
                    <a:pt x="289904" y="1175"/>
                    <a:pt x="259266" y="2788"/>
                  </a:cubicBezTo>
                  <a:cubicBezTo>
                    <a:pt x="253755" y="3078"/>
                    <a:pt x="240071" y="7054"/>
                    <a:pt x="234176" y="8364"/>
                  </a:cubicBezTo>
                  <a:cubicBezTo>
                    <a:pt x="229551" y="9392"/>
                    <a:pt x="224808" y="9904"/>
                    <a:pt x="220237" y="11151"/>
                  </a:cubicBezTo>
                  <a:cubicBezTo>
                    <a:pt x="220228" y="11153"/>
                    <a:pt x="199333" y="18119"/>
                    <a:pt x="195147" y="19515"/>
                  </a:cubicBezTo>
                  <a:cubicBezTo>
                    <a:pt x="192359" y="20444"/>
                    <a:pt x="189228" y="20673"/>
                    <a:pt x="186783" y="22303"/>
                  </a:cubicBezTo>
                  <a:cubicBezTo>
                    <a:pt x="183995" y="24161"/>
                    <a:pt x="181482" y="26517"/>
                    <a:pt x="178420" y="27878"/>
                  </a:cubicBezTo>
                  <a:cubicBezTo>
                    <a:pt x="173049" y="30265"/>
                    <a:pt x="167269" y="31595"/>
                    <a:pt x="161693" y="33454"/>
                  </a:cubicBezTo>
                  <a:lnTo>
                    <a:pt x="153330" y="36242"/>
                  </a:lnTo>
                  <a:cubicBezTo>
                    <a:pt x="130098" y="35313"/>
                    <a:pt x="106776" y="35694"/>
                    <a:pt x="83634" y="33454"/>
                  </a:cubicBezTo>
                  <a:cubicBezTo>
                    <a:pt x="56924" y="30869"/>
                    <a:pt x="75933" y="25311"/>
                    <a:pt x="50181" y="16727"/>
                  </a:cubicBezTo>
                  <a:cubicBezTo>
                    <a:pt x="47393" y="15798"/>
                    <a:pt x="44386" y="15366"/>
                    <a:pt x="41817" y="13939"/>
                  </a:cubicBezTo>
                  <a:cubicBezTo>
                    <a:pt x="35959" y="10685"/>
                    <a:pt x="31792" y="2788"/>
                    <a:pt x="25091" y="2788"/>
                  </a:cubicBezTo>
                  <a:lnTo>
                    <a:pt x="0" y="2788"/>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reeform 2"/>
          <p:cNvSpPr/>
          <p:nvPr/>
        </p:nvSpPr>
        <p:spPr>
          <a:xfrm>
            <a:off x="5655212" y="1463040"/>
            <a:ext cx="1702191" cy="562708"/>
          </a:xfrm>
          <a:custGeom>
            <a:avLst/>
            <a:gdLst>
              <a:gd name="connsiteX0" fmla="*/ 1702191 w 1702191"/>
              <a:gd name="connsiteY0" fmla="*/ 562708 h 562708"/>
              <a:gd name="connsiteX1" fmla="*/ 1638886 w 1702191"/>
              <a:gd name="connsiteY1" fmla="*/ 555674 h 562708"/>
              <a:gd name="connsiteX2" fmla="*/ 1596683 w 1702191"/>
              <a:gd name="connsiteY2" fmla="*/ 541606 h 562708"/>
              <a:gd name="connsiteX3" fmla="*/ 1554480 w 1702191"/>
              <a:gd name="connsiteY3" fmla="*/ 527538 h 562708"/>
              <a:gd name="connsiteX4" fmla="*/ 1533379 w 1702191"/>
              <a:gd name="connsiteY4" fmla="*/ 520505 h 562708"/>
              <a:gd name="connsiteX5" fmla="*/ 1392702 w 1702191"/>
              <a:gd name="connsiteY5" fmla="*/ 506437 h 562708"/>
              <a:gd name="connsiteX6" fmla="*/ 1371600 w 1702191"/>
              <a:gd name="connsiteY6" fmla="*/ 499403 h 562708"/>
              <a:gd name="connsiteX7" fmla="*/ 1322363 w 1702191"/>
              <a:gd name="connsiteY7" fmla="*/ 443132 h 562708"/>
              <a:gd name="connsiteX8" fmla="*/ 1287194 w 1702191"/>
              <a:gd name="connsiteY8" fmla="*/ 379828 h 562708"/>
              <a:gd name="connsiteX9" fmla="*/ 1244991 w 1702191"/>
              <a:gd name="connsiteY9" fmla="*/ 351692 h 562708"/>
              <a:gd name="connsiteX10" fmla="*/ 1202788 w 1702191"/>
              <a:gd name="connsiteY10" fmla="*/ 316523 h 562708"/>
              <a:gd name="connsiteX11" fmla="*/ 1181686 w 1702191"/>
              <a:gd name="connsiteY11" fmla="*/ 309489 h 562708"/>
              <a:gd name="connsiteX12" fmla="*/ 1125416 w 1702191"/>
              <a:gd name="connsiteY12" fmla="*/ 260252 h 562708"/>
              <a:gd name="connsiteX13" fmla="*/ 1083213 w 1702191"/>
              <a:gd name="connsiteY13" fmla="*/ 232117 h 562708"/>
              <a:gd name="connsiteX14" fmla="*/ 1048043 w 1702191"/>
              <a:gd name="connsiteY14" fmla="*/ 203982 h 562708"/>
              <a:gd name="connsiteX15" fmla="*/ 1012874 w 1702191"/>
              <a:gd name="connsiteY15" fmla="*/ 175846 h 562708"/>
              <a:gd name="connsiteX16" fmla="*/ 970671 w 1702191"/>
              <a:gd name="connsiteY16" fmla="*/ 147711 h 562708"/>
              <a:gd name="connsiteX17" fmla="*/ 928468 w 1702191"/>
              <a:gd name="connsiteY17" fmla="*/ 119575 h 562708"/>
              <a:gd name="connsiteX18" fmla="*/ 914400 w 1702191"/>
              <a:gd name="connsiteY18" fmla="*/ 98474 h 562708"/>
              <a:gd name="connsiteX19" fmla="*/ 893299 w 1702191"/>
              <a:gd name="connsiteY19" fmla="*/ 91440 h 562708"/>
              <a:gd name="connsiteX20" fmla="*/ 872197 w 1702191"/>
              <a:gd name="connsiteY20" fmla="*/ 77372 h 562708"/>
              <a:gd name="connsiteX21" fmla="*/ 829994 w 1702191"/>
              <a:gd name="connsiteY21" fmla="*/ 49237 h 562708"/>
              <a:gd name="connsiteX22" fmla="*/ 808893 w 1702191"/>
              <a:gd name="connsiteY22" fmla="*/ 35169 h 562708"/>
              <a:gd name="connsiteX23" fmla="*/ 766690 w 1702191"/>
              <a:gd name="connsiteY23" fmla="*/ 21102 h 562708"/>
              <a:gd name="connsiteX24" fmla="*/ 745588 w 1702191"/>
              <a:gd name="connsiteY24" fmla="*/ 14068 h 562708"/>
              <a:gd name="connsiteX25" fmla="*/ 724486 w 1702191"/>
              <a:gd name="connsiteY25" fmla="*/ 7034 h 562708"/>
              <a:gd name="connsiteX26" fmla="*/ 696351 w 1702191"/>
              <a:gd name="connsiteY26" fmla="*/ 0 h 562708"/>
              <a:gd name="connsiteX27" fmla="*/ 562708 w 1702191"/>
              <a:gd name="connsiteY27" fmla="*/ 7034 h 562708"/>
              <a:gd name="connsiteX28" fmla="*/ 478302 w 1702191"/>
              <a:gd name="connsiteY28" fmla="*/ 49237 h 562708"/>
              <a:gd name="connsiteX29" fmla="*/ 457200 w 1702191"/>
              <a:gd name="connsiteY29" fmla="*/ 56271 h 562708"/>
              <a:gd name="connsiteX30" fmla="*/ 422031 w 1702191"/>
              <a:gd name="connsiteY30" fmla="*/ 91440 h 562708"/>
              <a:gd name="connsiteX31" fmla="*/ 407963 w 1702191"/>
              <a:gd name="connsiteY31" fmla="*/ 112542 h 562708"/>
              <a:gd name="connsiteX32" fmla="*/ 386862 w 1702191"/>
              <a:gd name="connsiteY32" fmla="*/ 126609 h 562708"/>
              <a:gd name="connsiteX33" fmla="*/ 344659 w 1702191"/>
              <a:gd name="connsiteY33" fmla="*/ 168812 h 562708"/>
              <a:gd name="connsiteX34" fmla="*/ 323557 w 1702191"/>
              <a:gd name="connsiteY34" fmla="*/ 189914 h 562708"/>
              <a:gd name="connsiteX35" fmla="*/ 302456 w 1702191"/>
              <a:gd name="connsiteY35" fmla="*/ 203982 h 562708"/>
              <a:gd name="connsiteX36" fmla="*/ 288388 w 1702191"/>
              <a:gd name="connsiteY36" fmla="*/ 225083 h 562708"/>
              <a:gd name="connsiteX37" fmla="*/ 246185 w 1702191"/>
              <a:gd name="connsiteY37" fmla="*/ 239151 h 562708"/>
              <a:gd name="connsiteX38" fmla="*/ 225083 w 1702191"/>
              <a:gd name="connsiteY38" fmla="*/ 246185 h 562708"/>
              <a:gd name="connsiteX39" fmla="*/ 203982 w 1702191"/>
              <a:gd name="connsiteY39" fmla="*/ 260252 h 562708"/>
              <a:gd name="connsiteX40" fmla="*/ 161779 w 1702191"/>
              <a:gd name="connsiteY40" fmla="*/ 274320 h 562708"/>
              <a:gd name="connsiteX41" fmla="*/ 140677 w 1702191"/>
              <a:gd name="connsiteY41" fmla="*/ 281354 h 562708"/>
              <a:gd name="connsiteX42" fmla="*/ 119576 w 1702191"/>
              <a:gd name="connsiteY42" fmla="*/ 295422 h 562708"/>
              <a:gd name="connsiteX43" fmla="*/ 0 w 1702191"/>
              <a:gd name="connsiteY43" fmla="*/ 281354 h 56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02191" h="562708">
                <a:moveTo>
                  <a:pt x="1702191" y="562708"/>
                </a:moveTo>
                <a:cubicBezTo>
                  <a:pt x="1681089" y="560363"/>
                  <a:pt x="1659705" y="559838"/>
                  <a:pt x="1638886" y="555674"/>
                </a:cubicBezTo>
                <a:cubicBezTo>
                  <a:pt x="1624345" y="552766"/>
                  <a:pt x="1610751" y="546295"/>
                  <a:pt x="1596683" y="541606"/>
                </a:cubicBezTo>
                <a:lnTo>
                  <a:pt x="1554480" y="527538"/>
                </a:lnTo>
                <a:cubicBezTo>
                  <a:pt x="1547446" y="525194"/>
                  <a:pt x="1540756" y="521243"/>
                  <a:pt x="1533379" y="520505"/>
                </a:cubicBezTo>
                <a:lnTo>
                  <a:pt x="1392702" y="506437"/>
                </a:lnTo>
                <a:cubicBezTo>
                  <a:pt x="1385668" y="504092"/>
                  <a:pt x="1376843" y="504646"/>
                  <a:pt x="1371600" y="499403"/>
                </a:cubicBezTo>
                <a:cubicBezTo>
                  <a:pt x="1289538" y="417341"/>
                  <a:pt x="1382152" y="482992"/>
                  <a:pt x="1322363" y="443132"/>
                </a:cubicBezTo>
                <a:cubicBezTo>
                  <a:pt x="1315033" y="421141"/>
                  <a:pt x="1307927" y="393651"/>
                  <a:pt x="1287194" y="379828"/>
                </a:cubicBezTo>
                <a:cubicBezTo>
                  <a:pt x="1273126" y="370449"/>
                  <a:pt x="1256946" y="363647"/>
                  <a:pt x="1244991" y="351692"/>
                </a:cubicBezTo>
                <a:cubicBezTo>
                  <a:pt x="1229435" y="336136"/>
                  <a:pt x="1222374" y="326316"/>
                  <a:pt x="1202788" y="316523"/>
                </a:cubicBezTo>
                <a:cubicBezTo>
                  <a:pt x="1196156" y="313207"/>
                  <a:pt x="1188720" y="311834"/>
                  <a:pt x="1181686" y="309489"/>
                </a:cubicBezTo>
                <a:cubicBezTo>
                  <a:pt x="1141835" y="249711"/>
                  <a:pt x="1207465" y="342297"/>
                  <a:pt x="1125416" y="260252"/>
                </a:cubicBezTo>
                <a:cubicBezTo>
                  <a:pt x="1099071" y="233909"/>
                  <a:pt x="1113751" y="242297"/>
                  <a:pt x="1083213" y="232117"/>
                </a:cubicBezTo>
                <a:cubicBezTo>
                  <a:pt x="1042894" y="171638"/>
                  <a:pt x="1096581" y="242812"/>
                  <a:pt x="1048043" y="203982"/>
                </a:cubicBezTo>
                <a:cubicBezTo>
                  <a:pt x="1002589" y="167619"/>
                  <a:pt x="1065917" y="193527"/>
                  <a:pt x="1012874" y="175846"/>
                </a:cubicBezTo>
                <a:cubicBezTo>
                  <a:pt x="998806" y="166468"/>
                  <a:pt x="982626" y="159666"/>
                  <a:pt x="970671" y="147711"/>
                </a:cubicBezTo>
                <a:cubicBezTo>
                  <a:pt x="944327" y="121366"/>
                  <a:pt x="959007" y="129755"/>
                  <a:pt x="928468" y="119575"/>
                </a:cubicBezTo>
                <a:cubicBezTo>
                  <a:pt x="923779" y="112541"/>
                  <a:pt x="921001" y="103755"/>
                  <a:pt x="914400" y="98474"/>
                </a:cubicBezTo>
                <a:cubicBezTo>
                  <a:pt x="908610" y="93842"/>
                  <a:pt x="899930" y="94756"/>
                  <a:pt x="893299" y="91440"/>
                </a:cubicBezTo>
                <a:cubicBezTo>
                  <a:pt x="885738" y="87659"/>
                  <a:pt x="878691" y="82784"/>
                  <a:pt x="872197" y="77372"/>
                </a:cubicBezTo>
                <a:cubicBezTo>
                  <a:pt x="837072" y="48101"/>
                  <a:pt x="867078" y="61598"/>
                  <a:pt x="829994" y="49237"/>
                </a:cubicBezTo>
                <a:cubicBezTo>
                  <a:pt x="822960" y="44548"/>
                  <a:pt x="816618" y="38602"/>
                  <a:pt x="808893" y="35169"/>
                </a:cubicBezTo>
                <a:cubicBezTo>
                  <a:pt x="795342" y="29147"/>
                  <a:pt x="780758" y="25791"/>
                  <a:pt x="766690" y="21102"/>
                </a:cubicBezTo>
                <a:lnTo>
                  <a:pt x="745588" y="14068"/>
                </a:lnTo>
                <a:cubicBezTo>
                  <a:pt x="738554" y="11723"/>
                  <a:pt x="731679" y="8832"/>
                  <a:pt x="724486" y="7034"/>
                </a:cubicBezTo>
                <a:lnTo>
                  <a:pt x="696351" y="0"/>
                </a:lnTo>
                <a:cubicBezTo>
                  <a:pt x="651803" y="2345"/>
                  <a:pt x="607000" y="1719"/>
                  <a:pt x="562708" y="7034"/>
                </a:cubicBezTo>
                <a:cubicBezTo>
                  <a:pt x="487967" y="16003"/>
                  <a:pt x="551654" y="24786"/>
                  <a:pt x="478302" y="49237"/>
                </a:cubicBezTo>
                <a:lnTo>
                  <a:pt x="457200" y="56271"/>
                </a:lnTo>
                <a:cubicBezTo>
                  <a:pt x="419689" y="112539"/>
                  <a:pt x="468922" y="44549"/>
                  <a:pt x="422031" y="91440"/>
                </a:cubicBezTo>
                <a:cubicBezTo>
                  <a:pt x="416053" y="97418"/>
                  <a:pt x="413941" y="106564"/>
                  <a:pt x="407963" y="112542"/>
                </a:cubicBezTo>
                <a:cubicBezTo>
                  <a:pt x="401986" y="118519"/>
                  <a:pt x="393180" y="120993"/>
                  <a:pt x="386862" y="126609"/>
                </a:cubicBezTo>
                <a:cubicBezTo>
                  <a:pt x="371993" y="139826"/>
                  <a:pt x="358727" y="154744"/>
                  <a:pt x="344659" y="168812"/>
                </a:cubicBezTo>
                <a:cubicBezTo>
                  <a:pt x="337625" y="175846"/>
                  <a:pt x="331834" y="184396"/>
                  <a:pt x="323557" y="189914"/>
                </a:cubicBezTo>
                <a:lnTo>
                  <a:pt x="302456" y="203982"/>
                </a:lnTo>
                <a:cubicBezTo>
                  <a:pt x="297767" y="211016"/>
                  <a:pt x="295557" y="220603"/>
                  <a:pt x="288388" y="225083"/>
                </a:cubicBezTo>
                <a:cubicBezTo>
                  <a:pt x="275813" y="232942"/>
                  <a:pt x="260253" y="234462"/>
                  <a:pt x="246185" y="239151"/>
                </a:cubicBezTo>
                <a:cubicBezTo>
                  <a:pt x="239151" y="241496"/>
                  <a:pt x="231252" y="242072"/>
                  <a:pt x="225083" y="246185"/>
                </a:cubicBezTo>
                <a:cubicBezTo>
                  <a:pt x="218049" y="250874"/>
                  <a:pt x="211707" y="256819"/>
                  <a:pt x="203982" y="260252"/>
                </a:cubicBezTo>
                <a:cubicBezTo>
                  <a:pt x="190431" y="266274"/>
                  <a:pt x="175847" y="269631"/>
                  <a:pt x="161779" y="274320"/>
                </a:cubicBezTo>
                <a:lnTo>
                  <a:pt x="140677" y="281354"/>
                </a:lnTo>
                <a:cubicBezTo>
                  <a:pt x="133643" y="286043"/>
                  <a:pt x="128017" y="294953"/>
                  <a:pt x="119576" y="295422"/>
                </a:cubicBezTo>
                <a:cubicBezTo>
                  <a:pt x="33200" y="300221"/>
                  <a:pt x="41970" y="302339"/>
                  <a:pt x="0" y="281354"/>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5704449" y="1463040"/>
            <a:ext cx="1681089" cy="576775"/>
          </a:xfrm>
          <a:custGeom>
            <a:avLst/>
            <a:gdLst>
              <a:gd name="connsiteX0" fmla="*/ 0 w 1681089"/>
              <a:gd name="connsiteY0" fmla="*/ 302455 h 576775"/>
              <a:gd name="connsiteX1" fmla="*/ 35169 w 1681089"/>
              <a:gd name="connsiteY1" fmla="*/ 316523 h 576775"/>
              <a:gd name="connsiteX2" fmla="*/ 175846 w 1681089"/>
              <a:gd name="connsiteY2" fmla="*/ 295422 h 576775"/>
              <a:gd name="connsiteX3" fmla="*/ 239151 w 1681089"/>
              <a:gd name="connsiteY3" fmla="*/ 267286 h 576775"/>
              <a:gd name="connsiteX4" fmla="*/ 288388 w 1681089"/>
              <a:gd name="connsiteY4" fmla="*/ 203982 h 576775"/>
              <a:gd name="connsiteX5" fmla="*/ 323557 w 1681089"/>
              <a:gd name="connsiteY5" fmla="*/ 168812 h 576775"/>
              <a:gd name="connsiteX6" fmla="*/ 358726 w 1681089"/>
              <a:gd name="connsiteY6" fmla="*/ 133643 h 576775"/>
              <a:gd name="connsiteX7" fmla="*/ 393896 w 1681089"/>
              <a:gd name="connsiteY7" fmla="*/ 98474 h 576775"/>
              <a:gd name="connsiteX8" fmla="*/ 429065 w 1681089"/>
              <a:gd name="connsiteY8" fmla="*/ 56271 h 576775"/>
              <a:gd name="connsiteX9" fmla="*/ 464234 w 1681089"/>
              <a:gd name="connsiteY9" fmla="*/ 21102 h 576775"/>
              <a:gd name="connsiteX10" fmla="*/ 506437 w 1681089"/>
              <a:gd name="connsiteY10" fmla="*/ 7034 h 576775"/>
              <a:gd name="connsiteX11" fmla="*/ 527539 w 1681089"/>
              <a:gd name="connsiteY11" fmla="*/ 0 h 576775"/>
              <a:gd name="connsiteX12" fmla="*/ 682283 w 1681089"/>
              <a:gd name="connsiteY12" fmla="*/ 7034 h 576775"/>
              <a:gd name="connsiteX13" fmla="*/ 724486 w 1681089"/>
              <a:gd name="connsiteY13" fmla="*/ 28135 h 576775"/>
              <a:gd name="connsiteX14" fmla="*/ 745588 w 1681089"/>
              <a:gd name="connsiteY14" fmla="*/ 35169 h 576775"/>
              <a:gd name="connsiteX15" fmla="*/ 759656 w 1681089"/>
              <a:gd name="connsiteY15" fmla="*/ 56271 h 576775"/>
              <a:gd name="connsiteX16" fmla="*/ 780757 w 1681089"/>
              <a:gd name="connsiteY16" fmla="*/ 63305 h 576775"/>
              <a:gd name="connsiteX17" fmla="*/ 801859 w 1681089"/>
              <a:gd name="connsiteY17" fmla="*/ 77372 h 576775"/>
              <a:gd name="connsiteX18" fmla="*/ 844062 w 1681089"/>
              <a:gd name="connsiteY18" fmla="*/ 91440 h 576775"/>
              <a:gd name="connsiteX19" fmla="*/ 886265 w 1681089"/>
              <a:gd name="connsiteY19" fmla="*/ 105508 h 576775"/>
              <a:gd name="connsiteX20" fmla="*/ 907366 w 1681089"/>
              <a:gd name="connsiteY20" fmla="*/ 112542 h 576775"/>
              <a:gd name="connsiteX21" fmla="*/ 921434 w 1681089"/>
              <a:gd name="connsiteY21" fmla="*/ 133643 h 576775"/>
              <a:gd name="connsiteX22" fmla="*/ 942536 w 1681089"/>
              <a:gd name="connsiteY22" fmla="*/ 140677 h 576775"/>
              <a:gd name="connsiteX23" fmla="*/ 949569 w 1681089"/>
              <a:gd name="connsiteY23" fmla="*/ 161778 h 576775"/>
              <a:gd name="connsiteX24" fmla="*/ 970671 w 1681089"/>
              <a:gd name="connsiteY24" fmla="*/ 168812 h 576775"/>
              <a:gd name="connsiteX25" fmla="*/ 1012874 w 1681089"/>
              <a:gd name="connsiteY25" fmla="*/ 196948 h 576775"/>
              <a:gd name="connsiteX26" fmla="*/ 1055077 w 1681089"/>
              <a:gd name="connsiteY26" fmla="*/ 218049 h 576775"/>
              <a:gd name="connsiteX27" fmla="*/ 1090246 w 1681089"/>
              <a:gd name="connsiteY27" fmla="*/ 253218 h 576775"/>
              <a:gd name="connsiteX28" fmla="*/ 1132449 w 1681089"/>
              <a:gd name="connsiteY28" fmla="*/ 288388 h 576775"/>
              <a:gd name="connsiteX29" fmla="*/ 1139483 w 1681089"/>
              <a:gd name="connsiteY29" fmla="*/ 309489 h 576775"/>
              <a:gd name="connsiteX30" fmla="*/ 1160585 w 1681089"/>
              <a:gd name="connsiteY30" fmla="*/ 323557 h 576775"/>
              <a:gd name="connsiteX31" fmla="*/ 1181686 w 1681089"/>
              <a:gd name="connsiteY31" fmla="*/ 344658 h 576775"/>
              <a:gd name="connsiteX32" fmla="*/ 1216856 w 1681089"/>
              <a:gd name="connsiteY32" fmla="*/ 379828 h 576775"/>
              <a:gd name="connsiteX33" fmla="*/ 1244991 w 1681089"/>
              <a:gd name="connsiteY33" fmla="*/ 414997 h 576775"/>
              <a:gd name="connsiteX34" fmla="*/ 1266093 w 1681089"/>
              <a:gd name="connsiteY34" fmla="*/ 457200 h 576775"/>
              <a:gd name="connsiteX35" fmla="*/ 1308296 w 1681089"/>
              <a:gd name="connsiteY35" fmla="*/ 485335 h 576775"/>
              <a:gd name="connsiteX36" fmla="*/ 1350499 w 1681089"/>
              <a:gd name="connsiteY36" fmla="*/ 513471 h 576775"/>
              <a:gd name="connsiteX37" fmla="*/ 1371600 w 1681089"/>
              <a:gd name="connsiteY37" fmla="*/ 527538 h 576775"/>
              <a:gd name="connsiteX38" fmla="*/ 1463040 w 1681089"/>
              <a:gd name="connsiteY38" fmla="*/ 541606 h 576775"/>
              <a:gd name="connsiteX39" fmla="*/ 1575582 w 1681089"/>
              <a:gd name="connsiteY39" fmla="*/ 548640 h 576775"/>
              <a:gd name="connsiteX40" fmla="*/ 1659988 w 1681089"/>
              <a:gd name="connsiteY40" fmla="*/ 569742 h 576775"/>
              <a:gd name="connsiteX41" fmla="*/ 1681089 w 1681089"/>
              <a:gd name="connsiteY41" fmla="*/ 576775 h 57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681089" h="576775">
                <a:moveTo>
                  <a:pt x="0" y="302455"/>
                </a:moveTo>
                <a:cubicBezTo>
                  <a:pt x="11723" y="307144"/>
                  <a:pt x="22543" y="316523"/>
                  <a:pt x="35169" y="316523"/>
                </a:cubicBezTo>
                <a:cubicBezTo>
                  <a:pt x="51240" y="316523"/>
                  <a:pt x="142451" y="300987"/>
                  <a:pt x="175846" y="295422"/>
                </a:cubicBezTo>
                <a:cubicBezTo>
                  <a:pt x="226069" y="278681"/>
                  <a:pt x="205711" y="289579"/>
                  <a:pt x="239151" y="267286"/>
                </a:cubicBezTo>
                <a:cubicBezTo>
                  <a:pt x="310259" y="160622"/>
                  <a:pt x="233294" y="270094"/>
                  <a:pt x="288388" y="203982"/>
                </a:cubicBezTo>
                <a:cubicBezTo>
                  <a:pt x="317698" y="168810"/>
                  <a:pt x="284869" y="194605"/>
                  <a:pt x="323557" y="168812"/>
                </a:cubicBezTo>
                <a:cubicBezTo>
                  <a:pt x="361072" y="112543"/>
                  <a:pt x="311834" y="180535"/>
                  <a:pt x="358726" y="133643"/>
                </a:cubicBezTo>
                <a:cubicBezTo>
                  <a:pt x="405616" y="86753"/>
                  <a:pt x="337627" y="135987"/>
                  <a:pt x="393896" y="98474"/>
                </a:cubicBezTo>
                <a:cubicBezTo>
                  <a:pt x="428817" y="46088"/>
                  <a:pt x="383938" y="110422"/>
                  <a:pt x="429065" y="56271"/>
                </a:cubicBezTo>
                <a:cubicBezTo>
                  <a:pt x="446995" y="34755"/>
                  <a:pt x="436926" y="33239"/>
                  <a:pt x="464234" y="21102"/>
                </a:cubicBezTo>
                <a:cubicBezTo>
                  <a:pt x="477785" y="15080"/>
                  <a:pt x="492369" y="11723"/>
                  <a:pt x="506437" y="7034"/>
                </a:cubicBezTo>
                <a:lnTo>
                  <a:pt x="527539" y="0"/>
                </a:lnTo>
                <a:cubicBezTo>
                  <a:pt x="579120" y="2345"/>
                  <a:pt x="630813" y="2916"/>
                  <a:pt x="682283" y="7034"/>
                </a:cubicBezTo>
                <a:cubicBezTo>
                  <a:pt x="703330" y="8718"/>
                  <a:pt x="706421" y="19103"/>
                  <a:pt x="724486" y="28135"/>
                </a:cubicBezTo>
                <a:cubicBezTo>
                  <a:pt x="731118" y="31451"/>
                  <a:pt x="738554" y="32824"/>
                  <a:pt x="745588" y="35169"/>
                </a:cubicBezTo>
                <a:cubicBezTo>
                  <a:pt x="750277" y="42203"/>
                  <a:pt x="753055" y="50990"/>
                  <a:pt x="759656" y="56271"/>
                </a:cubicBezTo>
                <a:cubicBezTo>
                  <a:pt x="765445" y="60903"/>
                  <a:pt x="774126" y="59989"/>
                  <a:pt x="780757" y="63305"/>
                </a:cubicBezTo>
                <a:cubicBezTo>
                  <a:pt x="788318" y="67086"/>
                  <a:pt x="794134" y="73939"/>
                  <a:pt x="801859" y="77372"/>
                </a:cubicBezTo>
                <a:cubicBezTo>
                  <a:pt x="815410" y="83394"/>
                  <a:pt x="829994" y="86751"/>
                  <a:pt x="844062" y="91440"/>
                </a:cubicBezTo>
                <a:lnTo>
                  <a:pt x="886265" y="105508"/>
                </a:lnTo>
                <a:lnTo>
                  <a:pt x="907366" y="112542"/>
                </a:lnTo>
                <a:cubicBezTo>
                  <a:pt x="912055" y="119576"/>
                  <a:pt x="914833" y="128362"/>
                  <a:pt x="921434" y="133643"/>
                </a:cubicBezTo>
                <a:cubicBezTo>
                  <a:pt x="927224" y="138275"/>
                  <a:pt x="937293" y="135434"/>
                  <a:pt x="942536" y="140677"/>
                </a:cubicBezTo>
                <a:cubicBezTo>
                  <a:pt x="947779" y="145920"/>
                  <a:pt x="944326" y="156535"/>
                  <a:pt x="949569" y="161778"/>
                </a:cubicBezTo>
                <a:cubicBezTo>
                  <a:pt x="954812" y="167021"/>
                  <a:pt x="964190" y="165211"/>
                  <a:pt x="970671" y="168812"/>
                </a:cubicBezTo>
                <a:cubicBezTo>
                  <a:pt x="985451" y="177023"/>
                  <a:pt x="996834" y="191601"/>
                  <a:pt x="1012874" y="196948"/>
                </a:cubicBezTo>
                <a:cubicBezTo>
                  <a:pt x="1041996" y="206655"/>
                  <a:pt x="1027807" y="199869"/>
                  <a:pt x="1055077" y="218049"/>
                </a:cubicBezTo>
                <a:cubicBezTo>
                  <a:pt x="1080869" y="256737"/>
                  <a:pt x="1055077" y="223910"/>
                  <a:pt x="1090246" y="253218"/>
                </a:cubicBezTo>
                <a:cubicBezTo>
                  <a:pt x="1144412" y="298356"/>
                  <a:pt x="1080053" y="253456"/>
                  <a:pt x="1132449" y="288388"/>
                </a:cubicBezTo>
                <a:cubicBezTo>
                  <a:pt x="1134794" y="295422"/>
                  <a:pt x="1134851" y="303700"/>
                  <a:pt x="1139483" y="309489"/>
                </a:cubicBezTo>
                <a:cubicBezTo>
                  <a:pt x="1144764" y="316090"/>
                  <a:pt x="1154091" y="318145"/>
                  <a:pt x="1160585" y="323557"/>
                </a:cubicBezTo>
                <a:cubicBezTo>
                  <a:pt x="1168227" y="329925"/>
                  <a:pt x="1175318" y="337016"/>
                  <a:pt x="1181686" y="344658"/>
                </a:cubicBezTo>
                <a:cubicBezTo>
                  <a:pt x="1210994" y="379828"/>
                  <a:pt x="1178169" y="354037"/>
                  <a:pt x="1216856" y="379828"/>
                </a:cubicBezTo>
                <a:cubicBezTo>
                  <a:pt x="1234532" y="432862"/>
                  <a:pt x="1208632" y="369550"/>
                  <a:pt x="1244991" y="414997"/>
                </a:cubicBezTo>
                <a:cubicBezTo>
                  <a:pt x="1273424" y="450537"/>
                  <a:pt x="1226561" y="422610"/>
                  <a:pt x="1266093" y="457200"/>
                </a:cubicBezTo>
                <a:cubicBezTo>
                  <a:pt x="1278817" y="468333"/>
                  <a:pt x="1294228" y="475957"/>
                  <a:pt x="1308296" y="485335"/>
                </a:cubicBezTo>
                <a:lnTo>
                  <a:pt x="1350499" y="513471"/>
                </a:lnTo>
                <a:cubicBezTo>
                  <a:pt x="1357533" y="518160"/>
                  <a:pt x="1363311" y="525880"/>
                  <a:pt x="1371600" y="527538"/>
                </a:cubicBezTo>
                <a:cubicBezTo>
                  <a:pt x="1409915" y="535201"/>
                  <a:pt x="1419239" y="537956"/>
                  <a:pt x="1463040" y="541606"/>
                </a:cubicBezTo>
                <a:cubicBezTo>
                  <a:pt x="1500497" y="544728"/>
                  <a:pt x="1538068" y="546295"/>
                  <a:pt x="1575582" y="548640"/>
                </a:cubicBezTo>
                <a:cubicBezTo>
                  <a:pt x="1660848" y="577063"/>
                  <a:pt x="1574754" y="550802"/>
                  <a:pt x="1659988" y="569742"/>
                </a:cubicBezTo>
                <a:cubicBezTo>
                  <a:pt x="1667226" y="571350"/>
                  <a:pt x="1681089" y="576775"/>
                  <a:pt x="1681089" y="576775"/>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274191" y="1357532"/>
            <a:ext cx="211015" cy="2039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580900" y="1673017"/>
            <a:ext cx="211015" cy="2039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577840" y="1688123"/>
            <a:ext cx="1821823" cy="590843"/>
          </a:xfrm>
          <a:custGeom>
            <a:avLst/>
            <a:gdLst>
              <a:gd name="connsiteX0" fmla="*/ 0 w 1821823"/>
              <a:gd name="connsiteY0" fmla="*/ 0 h 590843"/>
              <a:gd name="connsiteX1" fmla="*/ 35169 w 1821823"/>
              <a:gd name="connsiteY1" fmla="*/ 21101 h 590843"/>
              <a:gd name="connsiteX2" fmla="*/ 49237 w 1821823"/>
              <a:gd name="connsiteY2" fmla="*/ 42203 h 590843"/>
              <a:gd name="connsiteX3" fmla="*/ 91440 w 1821823"/>
              <a:gd name="connsiteY3" fmla="*/ 56271 h 590843"/>
              <a:gd name="connsiteX4" fmla="*/ 112542 w 1821823"/>
              <a:gd name="connsiteY4" fmla="*/ 70338 h 590843"/>
              <a:gd name="connsiteX5" fmla="*/ 154745 w 1821823"/>
              <a:gd name="connsiteY5" fmla="*/ 84406 h 590843"/>
              <a:gd name="connsiteX6" fmla="*/ 196948 w 1821823"/>
              <a:gd name="connsiteY6" fmla="*/ 112541 h 590843"/>
              <a:gd name="connsiteX7" fmla="*/ 218049 w 1821823"/>
              <a:gd name="connsiteY7" fmla="*/ 126609 h 590843"/>
              <a:gd name="connsiteX8" fmla="*/ 239151 w 1821823"/>
              <a:gd name="connsiteY8" fmla="*/ 133643 h 590843"/>
              <a:gd name="connsiteX9" fmla="*/ 358726 w 1821823"/>
              <a:gd name="connsiteY9" fmla="*/ 112541 h 590843"/>
              <a:gd name="connsiteX10" fmla="*/ 379828 w 1821823"/>
              <a:gd name="connsiteY10" fmla="*/ 105507 h 590843"/>
              <a:gd name="connsiteX11" fmla="*/ 400929 w 1821823"/>
              <a:gd name="connsiteY11" fmla="*/ 98474 h 590843"/>
              <a:gd name="connsiteX12" fmla="*/ 422031 w 1821823"/>
              <a:gd name="connsiteY12" fmla="*/ 84406 h 590843"/>
              <a:gd name="connsiteX13" fmla="*/ 464234 w 1821823"/>
              <a:gd name="connsiteY13" fmla="*/ 70338 h 590843"/>
              <a:gd name="connsiteX14" fmla="*/ 527538 w 1821823"/>
              <a:gd name="connsiteY14" fmla="*/ 49237 h 590843"/>
              <a:gd name="connsiteX15" fmla="*/ 569742 w 1821823"/>
              <a:gd name="connsiteY15" fmla="*/ 35169 h 590843"/>
              <a:gd name="connsiteX16" fmla="*/ 590843 w 1821823"/>
              <a:gd name="connsiteY16" fmla="*/ 28135 h 590843"/>
              <a:gd name="connsiteX17" fmla="*/ 710418 w 1821823"/>
              <a:gd name="connsiteY17" fmla="*/ 35169 h 590843"/>
              <a:gd name="connsiteX18" fmla="*/ 731520 w 1821823"/>
              <a:gd name="connsiteY18" fmla="*/ 42203 h 590843"/>
              <a:gd name="connsiteX19" fmla="*/ 759655 w 1821823"/>
              <a:gd name="connsiteY19" fmla="*/ 49237 h 590843"/>
              <a:gd name="connsiteX20" fmla="*/ 780757 w 1821823"/>
              <a:gd name="connsiteY20" fmla="*/ 56271 h 590843"/>
              <a:gd name="connsiteX21" fmla="*/ 829994 w 1821823"/>
              <a:gd name="connsiteY21" fmla="*/ 70338 h 590843"/>
              <a:gd name="connsiteX22" fmla="*/ 872197 w 1821823"/>
              <a:gd name="connsiteY22" fmla="*/ 105507 h 590843"/>
              <a:gd name="connsiteX23" fmla="*/ 893298 w 1821823"/>
              <a:gd name="connsiteY23" fmla="*/ 126609 h 590843"/>
              <a:gd name="connsiteX24" fmla="*/ 914400 w 1821823"/>
              <a:gd name="connsiteY24" fmla="*/ 133643 h 590843"/>
              <a:gd name="connsiteX25" fmla="*/ 956603 w 1821823"/>
              <a:gd name="connsiteY25" fmla="*/ 161778 h 590843"/>
              <a:gd name="connsiteX26" fmla="*/ 998806 w 1821823"/>
              <a:gd name="connsiteY26" fmla="*/ 196947 h 590843"/>
              <a:gd name="connsiteX27" fmla="*/ 1005840 w 1821823"/>
              <a:gd name="connsiteY27" fmla="*/ 218049 h 590843"/>
              <a:gd name="connsiteX28" fmla="*/ 1048043 w 1821823"/>
              <a:gd name="connsiteY28" fmla="*/ 253218 h 590843"/>
              <a:gd name="connsiteX29" fmla="*/ 1069145 w 1821823"/>
              <a:gd name="connsiteY29" fmla="*/ 274320 h 590843"/>
              <a:gd name="connsiteX30" fmla="*/ 1083212 w 1821823"/>
              <a:gd name="connsiteY30" fmla="*/ 295421 h 590843"/>
              <a:gd name="connsiteX31" fmla="*/ 1104314 w 1821823"/>
              <a:gd name="connsiteY31" fmla="*/ 316523 h 590843"/>
              <a:gd name="connsiteX32" fmla="*/ 1118382 w 1821823"/>
              <a:gd name="connsiteY32" fmla="*/ 337624 h 590843"/>
              <a:gd name="connsiteX33" fmla="*/ 1139483 w 1821823"/>
              <a:gd name="connsiteY33" fmla="*/ 351692 h 590843"/>
              <a:gd name="connsiteX34" fmla="*/ 1153551 w 1821823"/>
              <a:gd name="connsiteY34" fmla="*/ 372794 h 590843"/>
              <a:gd name="connsiteX35" fmla="*/ 1195754 w 1821823"/>
              <a:gd name="connsiteY35" fmla="*/ 414997 h 590843"/>
              <a:gd name="connsiteX36" fmla="*/ 1230923 w 1821823"/>
              <a:gd name="connsiteY36" fmla="*/ 450166 h 590843"/>
              <a:gd name="connsiteX37" fmla="*/ 1244991 w 1821823"/>
              <a:gd name="connsiteY37" fmla="*/ 471267 h 590843"/>
              <a:gd name="connsiteX38" fmla="*/ 1287194 w 1821823"/>
              <a:gd name="connsiteY38" fmla="*/ 485335 h 590843"/>
              <a:gd name="connsiteX39" fmla="*/ 1329397 w 1821823"/>
              <a:gd name="connsiteY39" fmla="*/ 499403 h 590843"/>
              <a:gd name="connsiteX40" fmla="*/ 1498209 w 1821823"/>
              <a:gd name="connsiteY40" fmla="*/ 555674 h 590843"/>
              <a:gd name="connsiteX41" fmla="*/ 1519311 w 1821823"/>
              <a:gd name="connsiteY41" fmla="*/ 562707 h 590843"/>
              <a:gd name="connsiteX42" fmla="*/ 1547446 w 1821823"/>
              <a:gd name="connsiteY42" fmla="*/ 569741 h 590843"/>
              <a:gd name="connsiteX43" fmla="*/ 1575582 w 1821823"/>
              <a:gd name="connsiteY43" fmla="*/ 583809 h 590843"/>
              <a:gd name="connsiteX44" fmla="*/ 1596683 w 1821823"/>
              <a:gd name="connsiteY44" fmla="*/ 590843 h 590843"/>
              <a:gd name="connsiteX45" fmla="*/ 1638886 w 1821823"/>
              <a:gd name="connsiteY45" fmla="*/ 583809 h 590843"/>
              <a:gd name="connsiteX46" fmla="*/ 1652954 w 1821823"/>
              <a:gd name="connsiteY46" fmla="*/ 562707 h 590843"/>
              <a:gd name="connsiteX47" fmla="*/ 1695157 w 1821823"/>
              <a:gd name="connsiteY47" fmla="*/ 548640 h 590843"/>
              <a:gd name="connsiteX48" fmla="*/ 1709225 w 1821823"/>
              <a:gd name="connsiteY48" fmla="*/ 527538 h 590843"/>
              <a:gd name="connsiteX49" fmla="*/ 1730326 w 1821823"/>
              <a:gd name="connsiteY49" fmla="*/ 457200 h 590843"/>
              <a:gd name="connsiteX50" fmla="*/ 1744394 w 1821823"/>
              <a:gd name="connsiteY50" fmla="*/ 414997 h 590843"/>
              <a:gd name="connsiteX51" fmla="*/ 1758462 w 1821823"/>
              <a:gd name="connsiteY51" fmla="*/ 393895 h 590843"/>
              <a:gd name="connsiteX52" fmla="*/ 1800665 w 1821823"/>
              <a:gd name="connsiteY52" fmla="*/ 309489 h 590843"/>
              <a:gd name="connsiteX53" fmla="*/ 1821766 w 1821823"/>
              <a:gd name="connsiteY53" fmla="*/ 295421 h 59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821823" h="590843">
                <a:moveTo>
                  <a:pt x="0" y="0"/>
                </a:moveTo>
                <a:cubicBezTo>
                  <a:pt x="11723" y="7034"/>
                  <a:pt x="24789" y="12204"/>
                  <a:pt x="35169" y="21101"/>
                </a:cubicBezTo>
                <a:cubicBezTo>
                  <a:pt x="41588" y="26603"/>
                  <a:pt x="42068" y="37722"/>
                  <a:pt x="49237" y="42203"/>
                </a:cubicBezTo>
                <a:cubicBezTo>
                  <a:pt x="61812" y="50062"/>
                  <a:pt x="79102" y="48046"/>
                  <a:pt x="91440" y="56271"/>
                </a:cubicBezTo>
                <a:cubicBezTo>
                  <a:pt x="98474" y="60960"/>
                  <a:pt x="104817" y="66905"/>
                  <a:pt x="112542" y="70338"/>
                </a:cubicBezTo>
                <a:cubicBezTo>
                  <a:pt x="126093" y="76360"/>
                  <a:pt x="154745" y="84406"/>
                  <a:pt x="154745" y="84406"/>
                </a:cubicBezTo>
                <a:lnTo>
                  <a:pt x="196948" y="112541"/>
                </a:lnTo>
                <a:cubicBezTo>
                  <a:pt x="203982" y="117230"/>
                  <a:pt x="210029" y="123936"/>
                  <a:pt x="218049" y="126609"/>
                </a:cubicBezTo>
                <a:lnTo>
                  <a:pt x="239151" y="133643"/>
                </a:lnTo>
                <a:cubicBezTo>
                  <a:pt x="331292" y="125266"/>
                  <a:pt x="291954" y="134799"/>
                  <a:pt x="358726" y="112541"/>
                </a:cubicBezTo>
                <a:lnTo>
                  <a:pt x="379828" y="105507"/>
                </a:lnTo>
                <a:lnTo>
                  <a:pt x="400929" y="98474"/>
                </a:lnTo>
                <a:cubicBezTo>
                  <a:pt x="407963" y="93785"/>
                  <a:pt x="414306" y="87839"/>
                  <a:pt x="422031" y="84406"/>
                </a:cubicBezTo>
                <a:cubicBezTo>
                  <a:pt x="435582" y="78383"/>
                  <a:pt x="450166" y="75027"/>
                  <a:pt x="464234" y="70338"/>
                </a:cubicBezTo>
                <a:lnTo>
                  <a:pt x="527538" y="49237"/>
                </a:lnTo>
                <a:lnTo>
                  <a:pt x="569742" y="35169"/>
                </a:lnTo>
                <a:lnTo>
                  <a:pt x="590843" y="28135"/>
                </a:lnTo>
                <a:cubicBezTo>
                  <a:pt x="630701" y="30480"/>
                  <a:pt x="670689" y="31196"/>
                  <a:pt x="710418" y="35169"/>
                </a:cubicBezTo>
                <a:cubicBezTo>
                  <a:pt x="717796" y="35907"/>
                  <a:pt x="724391" y="40166"/>
                  <a:pt x="731520" y="42203"/>
                </a:cubicBezTo>
                <a:cubicBezTo>
                  <a:pt x="740815" y="44859"/>
                  <a:pt x="750360" y="46581"/>
                  <a:pt x="759655" y="49237"/>
                </a:cubicBezTo>
                <a:cubicBezTo>
                  <a:pt x="766784" y="51274"/>
                  <a:pt x="773628" y="54234"/>
                  <a:pt x="780757" y="56271"/>
                </a:cubicBezTo>
                <a:cubicBezTo>
                  <a:pt x="842582" y="73934"/>
                  <a:pt x="779398" y="53473"/>
                  <a:pt x="829994" y="70338"/>
                </a:cubicBezTo>
                <a:cubicBezTo>
                  <a:pt x="891641" y="131988"/>
                  <a:pt x="813441" y="56544"/>
                  <a:pt x="872197" y="105507"/>
                </a:cubicBezTo>
                <a:cubicBezTo>
                  <a:pt x="879839" y="111875"/>
                  <a:pt x="885021" y="121091"/>
                  <a:pt x="893298" y="126609"/>
                </a:cubicBezTo>
                <a:cubicBezTo>
                  <a:pt x="899467" y="130722"/>
                  <a:pt x="907919" y="130042"/>
                  <a:pt x="914400" y="133643"/>
                </a:cubicBezTo>
                <a:cubicBezTo>
                  <a:pt x="929180" y="141854"/>
                  <a:pt x="944648" y="149823"/>
                  <a:pt x="956603" y="161778"/>
                </a:cubicBezTo>
                <a:cubicBezTo>
                  <a:pt x="983682" y="188857"/>
                  <a:pt x="969428" y="177362"/>
                  <a:pt x="998806" y="196947"/>
                </a:cubicBezTo>
                <a:cubicBezTo>
                  <a:pt x="1001151" y="203981"/>
                  <a:pt x="1001727" y="211880"/>
                  <a:pt x="1005840" y="218049"/>
                </a:cubicBezTo>
                <a:cubicBezTo>
                  <a:pt x="1021253" y="241169"/>
                  <a:pt x="1028579" y="236998"/>
                  <a:pt x="1048043" y="253218"/>
                </a:cubicBezTo>
                <a:cubicBezTo>
                  <a:pt x="1055685" y="259586"/>
                  <a:pt x="1062777" y="266678"/>
                  <a:pt x="1069145" y="274320"/>
                </a:cubicBezTo>
                <a:cubicBezTo>
                  <a:pt x="1074557" y="280814"/>
                  <a:pt x="1077800" y="288927"/>
                  <a:pt x="1083212" y="295421"/>
                </a:cubicBezTo>
                <a:cubicBezTo>
                  <a:pt x="1089580" y="303063"/>
                  <a:pt x="1097946" y="308881"/>
                  <a:pt x="1104314" y="316523"/>
                </a:cubicBezTo>
                <a:cubicBezTo>
                  <a:pt x="1109726" y="323017"/>
                  <a:pt x="1112404" y="331646"/>
                  <a:pt x="1118382" y="337624"/>
                </a:cubicBezTo>
                <a:cubicBezTo>
                  <a:pt x="1124360" y="343602"/>
                  <a:pt x="1132449" y="347003"/>
                  <a:pt x="1139483" y="351692"/>
                </a:cubicBezTo>
                <a:cubicBezTo>
                  <a:pt x="1144172" y="358726"/>
                  <a:pt x="1147935" y="366476"/>
                  <a:pt x="1153551" y="372794"/>
                </a:cubicBezTo>
                <a:cubicBezTo>
                  <a:pt x="1166768" y="387663"/>
                  <a:pt x="1184718" y="398444"/>
                  <a:pt x="1195754" y="414997"/>
                </a:cubicBezTo>
                <a:cubicBezTo>
                  <a:pt x="1214511" y="443132"/>
                  <a:pt x="1202788" y="431409"/>
                  <a:pt x="1230923" y="450166"/>
                </a:cubicBezTo>
                <a:cubicBezTo>
                  <a:pt x="1235612" y="457200"/>
                  <a:pt x="1237822" y="466787"/>
                  <a:pt x="1244991" y="471267"/>
                </a:cubicBezTo>
                <a:cubicBezTo>
                  <a:pt x="1257566" y="479126"/>
                  <a:pt x="1273126" y="480646"/>
                  <a:pt x="1287194" y="485335"/>
                </a:cubicBezTo>
                <a:lnTo>
                  <a:pt x="1329397" y="499403"/>
                </a:lnTo>
                <a:lnTo>
                  <a:pt x="1498209" y="555674"/>
                </a:lnTo>
                <a:cubicBezTo>
                  <a:pt x="1505243" y="558019"/>
                  <a:pt x="1512118" y="560909"/>
                  <a:pt x="1519311" y="562707"/>
                </a:cubicBezTo>
                <a:cubicBezTo>
                  <a:pt x="1528689" y="565052"/>
                  <a:pt x="1538395" y="566347"/>
                  <a:pt x="1547446" y="569741"/>
                </a:cubicBezTo>
                <a:cubicBezTo>
                  <a:pt x="1557264" y="573423"/>
                  <a:pt x="1565944" y="579678"/>
                  <a:pt x="1575582" y="583809"/>
                </a:cubicBezTo>
                <a:cubicBezTo>
                  <a:pt x="1582397" y="586730"/>
                  <a:pt x="1589649" y="588498"/>
                  <a:pt x="1596683" y="590843"/>
                </a:cubicBezTo>
                <a:cubicBezTo>
                  <a:pt x="1610751" y="588498"/>
                  <a:pt x="1626130" y="590187"/>
                  <a:pt x="1638886" y="583809"/>
                </a:cubicBezTo>
                <a:cubicBezTo>
                  <a:pt x="1646447" y="580028"/>
                  <a:pt x="1645785" y="567187"/>
                  <a:pt x="1652954" y="562707"/>
                </a:cubicBezTo>
                <a:cubicBezTo>
                  <a:pt x="1665529" y="554848"/>
                  <a:pt x="1695157" y="548640"/>
                  <a:pt x="1695157" y="548640"/>
                </a:cubicBezTo>
                <a:cubicBezTo>
                  <a:pt x="1699846" y="541606"/>
                  <a:pt x="1705792" y="535263"/>
                  <a:pt x="1709225" y="527538"/>
                </a:cubicBezTo>
                <a:cubicBezTo>
                  <a:pt x="1724526" y="493110"/>
                  <a:pt x="1720884" y="488674"/>
                  <a:pt x="1730326" y="457200"/>
                </a:cubicBezTo>
                <a:cubicBezTo>
                  <a:pt x="1734587" y="442997"/>
                  <a:pt x="1736169" y="427335"/>
                  <a:pt x="1744394" y="414997"/>
                </a:cubicBezTo>
                <a:lnTo>
                  <a:pt x="1758462" y="393895"/>
                </a:lnTo>
                <a:cubicBezTo>
                  <a:pt x="1763924" y="377507"/>
                  <a:pt x="1780210" y="316308"/>
                  <a:pt x="1800665" y="309489"/>
                </a:cubicBezTo>
                <a:cubicBezTo>
                  <a:pt x="1823990" y="301714"/>
                  <a:pt x="1821766" y="309869"/>
                  <a:pt x="1821766" y="295421"/>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06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05" y="9799"/>
            <a:ext cx="8368203" cy="953426"/>
          </a:xfrm>
        </p:spPr>
        <p:txBody>
          <a:bodyPr>
            <a:normAutofit/>
          </a:bodyPr>
          <a:lstStyle/>
          <a:p>
            <a:pPr algn="ctr"/>
            <a:r>
              <a:rPr lang="en-US" b="1" u="sng" dirty="0" smtClean="0"/>
              <a:t>Encouragement from Paul – Acts 27</a:t>
            </a:r>
            <a:endParaRPr lang="en-US" dirty="0"/>
          </a:p>
        </p:txBody>
      </p:sp>
      <p:sp>
        <p:nvSpPr>
          <p:cNvPr id="7" name="Content Placeholder 6"/>
          <p:cNvSpPr>
            <a:spLocks noGrp="1"/>
          </p:cNvSpPr>
          <p:nvPr>
            <p:ph idx="1"/>
          </p:nvPr>
        </p:nvSpPr>
        <p:spPr>
          <a:xfrm>
            <a:off x="68123" y="2668772"/>
            <a:ext cx="8996853" cy="3911272"/>
          </a:xfrm>
        </p:spPr>
        <p:txBody>
          <a:bodyPr>
            <a:noAutofit/>
          </a:bodyPr>
          <a:lstStyle/>
          <a:p>
            <a:pPr marL="182880" indent="0">
              <a:lnSpc>
                <a:spcPct val="100000"/>
              </a:lnSpc>
              <a:spcBef>
                <a:spcPts val="600"/>
              </a:spcBef>
              <a:spcAft>
                <a:spcPts val="1200"/>
              </a:spcAft>
              <a:buNone/>
            </a:pPr>
            <a:r>
              <a:rPr lang="en-US" b="1" dirty="0" smtClean="0"/>
              <a:t>v.29</a:t>
            </a:r>
            <a:r>
              <a:rPr lang="en-US" dirty="0" smtClean="0"/>
              <a:t>  Even pagan people pray when they are about to crash and die.</a:t>
            </a:r>
          </a:p>
          <a:p>
            <a:pPr marL="182880" indent="0">
              <a:lnSpc>
                <a:spcPct val="100000"/>
              </a:lnSpc>
              <a:spcBef>
                <a:spcPts val="600"/>
              </a:spcBef>
              <a:spcAft>
                <a:spcPts val="1200"/>
              </a:spcAft>
              <a:buNone/>
            </a:pPr>
            <a:r>
              <a:rPr lang="en-US" b="1" dirty="0" smtClean="0"/>
              <a:t>v.30-32</a:t>
            </a:r>
            <a:r>
              <a:rPr lang="en-US" dirty="0" smtClean="0"/>
              <a:t>  Paul stopped the sailors from escaping – they were necessary to properly guide the ship to land.</a:t>
            </a:r>
          </a:p>
          <a:p>
            <a:pPr marL="182880" indent="0">
              <a:lnSpc>
                <a:spcPct val="100000"/>
              </a:lnSpc>
              <a:spcBef>
                <a:spcPts val="600"/>
              </a:spcBef>
              <a:spcAft>
                <a:spcPts val="1200"/>
              </a:spcAft>
              <a:buNone/>
            </a:pPr>
            <a:r>
              <a:rPr lang="en-US" b="1" dirty="0" smtClean="0"/>
              <a:t>v.33-36</a:t>
            </a:r>
            <a:r>
              <a:rPr lang="en-US" dirty="0" smtClean="0"/>
              <a:t>  Although Paul was just a prisoner, God used him to provide guidance and encouragement in time of trouble.</a:t>
            </a:r>
          </a:p>
          <a:p>
            <a:pPr marL="182880" indent="0">
              <a:lnSpc>
                <a:spcPct val="100000"/>
              </a:lnSpc>
              <a:spcBef>
                <a:spcPts val="600"/>
              </a:spcBef>
              <a:spcAft>
                <a:spcPts val="1200"/>
              </a:spcAft>
              <a:buNone/>
            </a:pPr>
            <a:endParaRPr lang="en-US" dirty="0" smtClean="0"/>
          </a:p>
        </p:txBody>
      </p:sp>
      <p:grpSp>
        <p:nvGrpSpPr>
          <p:cNvPr id="8" name="Group 7"/>
          <p:cNvGrpSpPr/>
          <p:nvPr/>
        </p:nvGrpSpPr>
        <p:grpSpPr>
          <a:xfrm>
            <a:off x="526176" y="963225"/>
            <a:ext cx="8118093" cy="1365305"/>
            <a:chOff x="1137684" y="4348716"/>
            <a:chExt cx="4040372" cy="659219"/>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2442" t="63801" r="43372" b="26528"/>
            <a:stretch/>
          </p:blipFill>
          <p:spPr>
            <a:xfrm>
              <a:off x="1137684" y="4348716"/>
              <a:ext cx="4040372" cy="659219"/>
            </a:xfrm>
            <a:prstGeom prst="rect">
              <a:avLst/>
            </a:prstGeom>
          </p:spPr>
        </p:pic>
        <p:sp>
          <p:nvSpPr>
            <p:cNvPr id="10" name="Freeform 9"/>
            <p:cNvSpPr/>
            <p:nvPr/>
          </p:nvSpPr>
          <p:spPr>
            <a:xfrm>
              <a:off x="3649237" y="4569212"/>
              <a:ext cx="858643" cy="239751"/>
            </a:xfrm>
            <a:custGeom>
              <a:avLst/>
              <a:gdLst>
                <a:gd name="connsiteX0" fmla="*/ 858643 w 858643"/>
                <a:gd name="connsiteY0" fmla="*/ 239751 h 239751"/>
                <a:gd name="connsiteX1" fmla="*/ 788948 w 858643"/>
                <a:gd name="connsiteY1" fmla="*/ 239751 h 239751"/>
                <a:gd name="connsiteX2" fmla="*/ 741556 w 858643"/>
                <a:gd name="connsiteY2" fmla="*/ 236964 h 239751"/>
                <a:gd name="connsiteX3" fmla="*/ 733192 w 858643"/>
                <a:gd name="connsiteY3" fmla="*/ 234176 h 239751"/>
                <a:gd name="connsiteX4" fmla="*/ 719253 w 858643"/>
                <a:gd name="connsiteY4" fmla="*/ 231388 h 239751"/>
                <a:gd name="connsiteX5" fmla="*/ 713678 w 858643"/>
                <a:gd name="connsiteY5" fmla="*/ 223025 h 239751"/>
                <a:gd name="connsiteX6" fmla="*/ 696951 w 858643"/>
                <a:gd name="connsiteY6" fmla="*/ 209086 h 239751"/>
                <a:gd name="connsiteX7" fmla="*/ 688587 w 858643"/>
                <a:gd name="connsiteY7" fmla="*/ 206298 h 239751"/>
                <a:gd name="connsiteX8" fmla="*/ 683012 w 858643"/>
                <a:gd name="connsiteY8" fmla="*/ 197934 h 239751"/>
                <a:gd name="connsiteX9" fmla="*/ 674648 w 858643"/>
                <a:gd name="connsiteY9" fmla="*/ 181208 h 239751"/>
                <a:gd name="connsiteX10" fmla="*/ 666285 w 858643"/>
                <a:gd name="connsiteY10" fmla="*/ 175632 h 239751"/>
                <a:gd name="connsiteX11" fmla="*/ 652346 w 858643"/>
                <a:gd name="connsiteY11" fmla="*/ 161693 h 239751"/>
                <a:gd name="connsiteX12" fmla="*/ 638407 w 858643"/>
                <a:gd name="connsiteY12" fmla="*/ 150542 h 239751"/>
                <a:gd name="connsiteX13" fmla="*/ 613317 w 858643"/>
                <a:gd name="connsiteY13" fmla="*/ 136603 h 239751"/>
                <a:gd name="connsiteX14" fmla="*/ 604953 w 858643"/>
                <a:gd name="connsiteY14" fmla="*/ 131027 h 239751"/>
                <a:gd name="connsiteX15" fmla="*/ 588226 w 858643"/>
                <a:gd name="connsiteY15" fmla="*/ 125451 h 239751"/>
                <a:gd name="connsiteX16" fmla="*/ 571500 w 858643"/>
                <a:gd name="connsiteY16" fmla="*/ 114300 h 239751"/>
                <a:gd name="connsiteX17" fmla="*/ 563136 w 858643"/>
                <a:gd name="connsiteY17" fmla="*/ 108725 h 239751"/>
                <a:gd name="connsiteX18" fmla="*/ 560348 w 858643"/>
                <a:gd name="connsiteY18" fmla="*/ 100361 h 239751"/>
                <a:gd name="connsiteX19" fmla="*/ 551985 w 858643"/>
                <a:gd name="connsiteY19" fmla="*/ 97573 h 239751"/>
                <a:gd name="connsiteX20" fmla="*/ 535258 w 858643"/>
                <a:gd name="connsiteY20" fmla="*/ 86422 h 239751"/>
                <a:gd name="connsiteX21" fmla="*/ 526895 w 858643"/>
                <a:gd name="connsiteY21" fmla="*/ 83634 h 239751"/>
                <a:gd name="connsiteX22" fmla="*/ 510168 w 858643"/>
                <a:gd name="connsiteY22" fmla="*/ 69695 h 239751"/>
                <a:gd name="connsiteX23" fmla="*/ 501804 w 858643"/>
                <a:gd name="connsiteY23" fmla="*/ 66908 h 239751"/>
                <a:gd name="connsiteX24" fmla="*/ 476714 w 858643"/>
                <a:gd name="connsiteY24" fmla="*/ 55756 h 239751"/>
                <a:gd name="connsiteX25" fmla="*/ 468351 w 858643"/>
                <a:gd name="connsiteY25" fmla="*/ 52968 h 239751"/>
                <a:gd name="connsiteX26" fmla="*/ 459987 w 858643"/>
                <a:gd name="connsiteY26" fmla="*/ 50181 h 239751"/>
                <a:gd name="connsiteX27" fmla="*/ 451624 w 858643"/>
                <a:gd name="connsiteY27" fmla="*/ 44605 h 239751"/>
                <a:gd name="connsiteX28" fmla="*/ 434897 w 858643"/>
                <a:gd name="connsiteY28" fmla="*/ 39029 h 239751"/>
                <a:gd name="connsiteX29" fmla="*/ 409807 w 858643"/>
                <a:gd name="connsiteY29" fmla="*/ 22303 h 239751"/>
                <a:gd name="connsiteX30" fmla="*/ 401443 w 858643"/>
                <a:gd name="connsiteY30" fmla="*/ 16727 h 239751"/>
                <a:gd name="connsiteX31" fmla="*/ 384717 w 858643"/>
                <a:gd name="connsiteY31" fmla="*/ 11151 h 239751"/>
                <a:gd name="connsiteX32" fmla="*/ 373565 w 858643"/>
                <a:gd name="connsiteY32" fmla="*/ 8364 h 239751"/>
                <a:gd name="connsiteX33" fmla="*/ 342900 w 858643"/>
                <a:gd name="connsiteY33" fmla="*/ 0 h 239751"/>
                <a:gd name="connsiteX34" fmla="*/ 309446 w 858643"/>
                <a:gd name="connsiteY34" fmla="*/ 2788 h 239751"/>
                <a:gd name="connsiteX35" fmla="*/ 256478 w 858643"/>
                <a:gd name="connsiteY35" fmla="*/ 5576 h 239751"/>
                <a:gd name="connsiteX36" fmla="*/ 239751 w 858643"/>
                <a:gd name="connsiteY36" fmla="*/ 16727 h 239751"/>
                <a:gd name="connsiteX37" fmla="*/ 223024 w 858643"/>
                <a:gd name="connsiteY37" fmla="*/ 27878 h 239751"/>
                <a:gd name="connsiteX38" fmla="*/ 214661 w 858643"/>
                <a:gd name="connsiteY38" fmla="*/ 30666 h 239751"/>
                <a:gd name="connsiteX39" fmla="*/ 197934 w 858643"/>
                <a:gd name="connsiteY39" fmla="*/ 39029 h 239751"/>
                <a:gd name="connsiteX40" fmla="*/ 172843 w 858643"/>
                <a:gd name="connsiteY40" fmla="*/ 55756 h 239751"/>
                <a:gd name="connsiteX41" fmla="*/ 164480 w 858643"/>
                <a:gd name="connsiteY41" fmla="*/ 61332 h 239751"/>
                <a:gd name="connsiteX42" fmla="*/ 150541 w 858643"/>
                <a:gd name="connsiteY42" fmla="*/ 78059 h 239751"/>
                <a:gd name="connsiteX43" fmla="*/ 144965 w 858643"/>
                <a:gd name="connsiteY43" fmla="*/ 86422 h 239751"/>
                <a:gd name="connsiteX44" fmla="*/ 136602 w 858643"/>
                <a:gd name="connsiteY44" fmla="*/ 89210 h 239751"/>
                <a:gd name="connsiteX45" fmla="*/ 119875 w 858643"/>
                <a:gd name="connsiteY45" fmla="*/ 100361 h 239751"/>
                <a:gd name="connsiteX46" fmla="*/ 111512 w 858643"/>
                <a:gd name="connsiteY46" fmla="*/ 105937 h 239751"/>
                <a:gd name="connsiteX47" fmla="*/ 91997 w 858643"/>
                <a:gd name="connsiteY47" fmla="*/ 111512 h 239751"/>
                <a:gd name="connsiteX48" fmla="*/ 78058 w 858643"/>
                <a:gd name="connsiteY48" fmla="*/ 114300 h 239751"/>
                <a:gd name="connsiteX49" fmla="*/ 61331 w 858643"/>
                <a:gd name="connsiteY49" fmla="*/ 119876 h 239751"/>
                <a:gd name="connsiteX50" fmla="*/ 52968 w 858643"/>
                <a:gd name="connsiteY50" fmla="*/ 122664 h 239751"/>
                <a:gd name="connsiteX51" fmla="*/ 0 w 858643"/>
                <a:gd name="connsiteY51" fmla="*/ 122664 h 23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58643" h="239751">
                  <a:moveTo>
                    <a:pt x="858643" y="239751"/>
                  </a:moveTo>
                  <a:cubicBezTo>
                    <a:pt x="808414" y="233474"/>
                    <a:pt x="869641" y="239751"/>
                    <a:pt x="788948" y="239751"/>
                  </a:cubicBezTo>
                  <a:cubicBezTo>
                    <a:pt x="773123" y="239751"/>
                    <a:pt x="757353" y="237893"/>
                    <a:pt x="741556" y="236964"/>
                  </a:cubicBezTo>
                  <a:cubicBezTo>
                    <a:pt x="738768" y="236035"/>
                    <a:pt x="736043" y="234889"/>
                    <a:pt x="733192" y="234176"/>
                  </a:cubicBezTo>
                  <a:cubicBezTo>
                    <a:pt x="728595" y="233027"/>
                    <a:pt x="723367" y="233739"/>
                    <a:pt x="719253" y="231388"/>
                  </a:cubicBezTo>
                  <a:cubicBezTo>
                    <a:pt x="716344" y="229726"/>
                    <a:pt x="715823" y="225599"/>
                    <a:pt x="713678" y="223025"/>
                  </a:cubicBezTo>
                  <a:cubicBezTo>
                    <a:pt x="709274" y="217740"/>
                    <a:pt x="703217" y="212219"/>
                    <a:pt x="696951" y="209086"/>
                  </a:cubicBezTo>
                  <a:cubicBezTo>
                    <a:pt x="694322" y="207772"/>
                    <a:pt x="691375" y="207227"/>
                    <a:pt x="688587" y="206298"/>
                  </a:cubicBezTo>
                  <a:cubicBezTo>
                    <a:pt x="686729" y="203510"/>
                    <a:pt x="684510" y="200931"/>
                    <a:pt x="683012" y="197934"/>
                  </a:cubicBezTo>
                  <a:cubicBezTo>
                    <a:pt x="678478" y="188865"/>
                    <a:pt x="682637" y="189197"/>
                    <a:pt x="674648" y="181208"/>
                  </a:cubicBezTo>
                  <a:cubicBezTo>
                    <a:pt x="672279" y="178839"/>
                    <a:pt x="669073" y="177491"/>
                    <a:pt x="666285" y="175632"/>
                  </a:cubicBezTo>
                  <a:cubicBezTo>
                    <a:pt x="651415" y="153326"/>
                    <a:pt x="670932" y="180279"/>
                    <a:pt x="652346" y="161693"/>
                  </a:cubicBezTo>
                  <a:cubicBezTo>
                    <a:pt x="639736" y="149083"/>
                    <a:pt x="654688" y="155968"/>
                    <a:pt x="638407" y="150542"/>
                  </a:cubicBezTo>
                  <a:cubicBezTo>
                    <a:pt x="619235" y="137760"/>
                    <a:pt x="628038" y="141509"/>
                    <a:pt x="613317" y="136603"/>
                  </a:cubicBezTo>
                  <a:cubicBezTo>
                    <a:pt x="610529" y="134744"/>
                    <a:pt x="608015" y="132388"/>
                    <a:pt x="604953" y="131027"/>
                  </a:cubicBezTo>
                  <a:cubicBezTo>
                    <a:pt x="599582" y="128640"/>
                    <a:pt x="593116" y="128711"/>
                    <a:pt x="588226" y="125451"/>
                  </a:cubicBezTo>
                  <a:lnTo>
                    <a:pt x="571500" y="114300"/>
                  </a:lnTo>
                  <a:lnTo>
                    <a:pt x="563136" y="108725"/>
                  </a:lnTo>
                  <a:cubicBezTo>
                    <a:pt x="562207" y="105937"/>
                    <a:pt x="562426" y="102439"/>
                    <a:pt x="560348" y="100361"/>
                  </a:cubicBezTo>
                  <a:cubicBezTo>
                    <a:pt x="558270" y="98283"/>
                    <a:pt x="554554" y="99000"/>
                    <a:pt x="551985" y="97573"/>
                  </a:cubicBezTo>
                  <a:cubicBezTo>
                    <a:pt x="546127" y="94319"/>
                    <a:pt x="541615" y="88541"/>
                    <a:pt x="535258" y="86422"/>
                  </a:cubicBezTo>
                  <a:cubicBezTo>
                    <a:pt x="532470" y="85493"/>
                    <a:pt x="529523" y="84948"/>
                    <a:pt x="526895" y="83634"/>
                  </a:cubicBezTo>
                  <a:cubicBezTo>
                    <a:pt x="508640" y="74507"/>
                    <a:pt x="528678" y="82035"/>
                    <a:pt x="510168" y="69695"/>
                  </a:cubicBezTo>
                  <a:cubicBezTo>
                    <a:pt x="507723" y="68065"/>
                    <a:pt x="504592" y="67837"/>
                    <a:pt x="501804" y="66908"/>
                  </a:cubicBezTo>
                  <a:cubicBezTo>
                    <a:pt x="488551" y="58071"/>
                    <a:pt x="496620" y="62392"/>
                    <a:pt x="476714" y="55756"/>
                  </a:cubicBezTo>
                  <a:lnTo>
                    <a:pt x="468351" y="52968"/>
                  </a:lnTo>
                  <a:lnTo>
                    <a:pt x="459987" y="50181"/>
                  </a:lnTo>
                  <a:cubicBezTo>
                    <a:pt x="457199" y="48322"/>
                    <a:pt x="454686" y="45966"/>
                    <a:pt x="451624" y="44605"/>
                  </a:cubicBezTo>
                  <a:cubicBezTo>
                    <a:pt x="446253" y="42218"/>
                    <a:pt x="439787" y="42289"/>
                    <a:pt x="434897" y="39029"/>
                  </a:cubicBezTo>
                  <a:lnTo>
                    <a:pt x="409807" y="22303"/>
                  </a:lnTo>
                  <a:cubicBezTo>
                    <a:pt x="407019" y="20444"/>
                    <a:pt x="404622" y="17787"/>
                    <a:pt x="401443" y="16727"/>
                  </a:cubicBezTo>
                  <a:cubicBezTo>
                    <a:pt x="395868" y="14868"/>
                    <a:pt x="390419" y="12576"/>
                    <a:pt x="384717" y="11151"/>
                  </a:cubicBezTo>
                  <a:cubicBezTo>
                    <a:pt x="381000" y="10222"/>
                    <a:pt x="377235" y="9465"/>
                    <a:pt x="373565" y="8364"/>
                  </a:cubicBezTo>
                  <a:cubicBezTo>
                    <a:pt x="345257" y="-128"/>
                    <a:pt x="368316" y="5084"/>
                    <a:pt x="342900" y="0"/>
                  </a:cubicBezTo>
                  <a:lnTo>
                    <a:pt x="309446" y="2788"/>
                  </a:lnTo>
                  <a:cubicBezTo>
                    <a:pt x="291802" y="3926"/>
                    <a:pt x="273815" y="2109"/>
                    <a:pt x="256478" y="5576"/>
                  </a:cubicBezTo>
                  <a:cubicBezTo>
                    <a:pt x="249907" y="6890"/>
                    <a:pt x="245327" y="13010"/>
                    <a:pt x="239751" y="16727"/>
                  </a:cubicBezTo>
                  <a:lnTo>
                    <a:pt x="223024" y="27878"/>
                  </a:lnTo>
                  <a:cubicBezTo>
                    <a:pt x="220236" y="28807"/>
                    <a:pt x="217289" y="29352"/>
                    <a:pt x="214661" y="30666"/>
                  </a:cubicBezTo>
                  <a:cubicBezTo>
                    <a:pt x="193052" y="41471"/>
                    <a:pt x="218947" y="32026"/>
                    <a:pt x="197934" y="39029"/>
                  </a:cubicBezTo>
                  <a:lnTo>
                    <a:pt x="172843" y="55756"/>
                  </a:lnTo>
                  <a:lnTo>
                    <a:pt x="164480" y="61332"/>
                  </a:lnTo>
                  <a:cubicBezTo>
                    <a:pt x="150636" y="82096"/>
                    <a:pt x="168429" y="56594"/>
                    <a:pt x="150541" y="78059"/>
                  </a:cubicBezTo>
                  <a:cubicBezTo>
                    <a:pt x="148396" y="80633"/>
                    <a:pt x="147581" y="84329"/>
                    <a:pt x="144965" y="86422"/>
                  </a:cubicBezTo>
                  <a:cubicBezTo>
                    <a:pt x="142670" y="88258"/>
                    <a:pt x="139171" y="87783"/>
                    <a:pt x="136602" y="89210"/>
                  </a:cubicBezTo>
                  <a:cubicBezTo>
                    <a:pt x="130744" y="92464"/>
                    <a:pt x="125451" y="96644"/>
                    <a:pt x="119875" y="100361"/>
                  </a:cubicBezTo>
                  <a:cubicBezTo>
                    <a:pt x="117087" y="102220"/>
                    <a:pt x="114691" y="104877"/>
                    <a:pt x="111512" y="105937"/>
                  </a:cubicBezTo>
                  <a:cubicBezTo>
                    <a:pt x="102193" y="109043"/>
                    <a:pt x="102505" y="109177"/>
                    <a:pt x="91997" y="111512"/>
                  </a:cubicBezTo>
                  <a:cubicBezTo>
                    <a:pt x="87371" y="112540"/>
                    <a:pt x="82629" y="113053"/>
                    <a:pt x="78058" y="114300"/>
                  </a:cubicBezTo>
                  <a:cubicBezTo>
                    <a:pt x="72388" y="115847"/>
                    <a:pt x="66907" y="118017"/>
                    <a:pt x="61331" y="119876"/>
                  </a:cubicBezTo>
                  <a:cubicBezTo>
                    <a:pt x="58543" y="120805"/>
                    <a:pt x="55906" y="122664"/>
                    <a:pt x="52968" y="122664"/>
                  </a:cubicBezTo>
                  <a:lnTo>
                    <a:pt x="0" y="122664"/>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21359" y="4663998"/>
              <a:ext cx="100361" cy="919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488365" y="4780156"/>
              <a:ext cx="100361" cy="919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610207" y="4697451"/>
              <a:ext cx="998034" cy="234326"/>
            </a:xfrm>
            <a:custGeom>
              <a:avLst/>
              <a:gdLst>
                <a:gd name="connsiteX0" fmla="*/ 998034 w 998034"/>
                <a:gd name="connsiteY0" fmla="*/ 125451 h 234326"/>
                <a:gd name="connsiteX1" fmla="*/ 984095 w 998034"/>
                <a:gd name="connsiteY1" fmla="*/ 117088 h 234326"/>
                <a:gd name="connsiteX2" fmla="*/ 967369 w 998034"/>
                <a:gd name="connsiteY2" fmla="*/ 111512 h 234326"/>
                <a:gd name="connsiteX3" fmla="*/ 947854 w 998034"/>
                <a:gd name="connsiteY3" fmla="*/ 117088 h 234326"/>
                <a:gd name="connsiteX4" fmla="*/ 931127 w 998034"/>
                <a:gd name="connsiteY4" fmla="*/ 128239 h 234326"/>
                <a:gd name="connsiteX5" fmla="*/ 919976 w 998034"/>
                <a:gd name="connsiteY5" fmla="*/ 144966 h 234326"/>
                <a:gd name="connsiteX6" fmla="*/ 914400 w 998034"/>
                <a:gd name="connsiteY6" fmla="*/ 161693 h 234326"/>
                <a:gd name="connsiteX7" fmla="*/ 908825 w 998034"/>
                <a:gd name="connsiteY7" fmla="*/ 178420 h 234326"/>
                <a:gd name="connsiteX8" fmla="*/ 906037 w 998034"/>
                <a:gd name="connsiteY8" fmla="*/ 186783 h 234326"/>
                <a:gd name="connsiteX9" fmla="*/ 886522 w 998034"/>
                <a:gd name="connsiteY9" fmla="*/ 211873 h 234326"/>
                <a:gd name="connsiteX10" fmla="*/ 872583 w 998034"/>
                <a:gd name="connsiteY10" fmla="*/ 223025 h 234326"/>
                <a:gd name="connsiteX11" fmla="*/ 825191 w 998034"/>
                <a:gd name="connsiteY11" fmla="*/ 228600 h 234326"/>
                <a:gd name="connsiteX12" fmla="*/ 808464 w 998034"/>
                <a:gd name="connsiteY12" fmla="*/ 223025 h 234326"/>
                <a:gd name="connsiteX13" fmla="*/ 783373 w 998034"/>
                <a:gd name="connsiteY13" fmla="*/ 217449 h 234326"/>
                <a:gd name="connsiteX14" fmla="*/ 722042 w 998034"/>
                <a:gd name="connsiteY14" fmla="*/ 214661 h 234326"/>
                <a:gd name="connsiteX15" fmla="*/ 663498 w 998034"/>
                <a:gd name="connsiteY15" fmla="*/ 195147 h 234326"/>
                <a:gd name="connsiteX16" fmla="*/ 646771 w 998034"/>
                <a:gd name="connsiteY16" fmla="*/ 189571 h 234326"/>
                <a:gd name="connsiteX17" fmla="*/ 638408 w 998034"/>
                <a:gd name="connsiteY17" fmla="*/ 186783 h 234326"/>
                <a:gd name="connsiteX18" fmla="*/ 621681 w 998034"/>
                <a:gd name="connsiteY18" fmla="*/ 175632 h 234326"/>
                <a:gd name="connsiteX19" fmla="*/ 604954 w 998034"/>
                <a:gd name="connsiteY19" fmla="*/ 161693 h 234326"/>
                <a:gd name="connsiteX20" fmla="*/ 591015 w 998034"/>
                <a:gd name="connsiteY20" fmla="*/ 150542 h 234326"/>
                <a:gd name="connsiteX21" fmla="*/ 585439 w 998034"/>
                <a:gd name="connsiteY21" fmla="*/ 142178 h 234326"/>
                <a:gd name="connsiteX22" fmla="*/ 577076 w 998034"/>
                <a:gd name="connsiteY22" fmla="*/ 136603 h 234326"/>
                <a:gd name="connsiteX23" fmla="*/ 563137 w 998034"/>
                <a:gd name="connsiteY23" fmla="*/ 125451 h 234326"/>
                <a:gd name="connsiteX24" fmla="*/ 549198 w 998034"/>
                <a:gd name="connsiteY24" fmla="*/ 114300 h 234326"/>
                <a:gd name="connsiteX25" fmla="*/ 540834 w 998034"/>
                <a:gd name="connsiteY25" fmla="*/ 105937 h 234326"/>
                <a:gd name="connsiteX26" fmla="*/ 515744 w 998034"/>
                <a:gd name="connsiteY26" fmla="*/ 89210 h 234326"/>
                <a:gd name="connsiteX27" fmla="*/ 507381 w 998034"/>
                <a:gd name="connsiteY27" fmla="*/ 83634 h 234326"/>
                <a:gd name="connsiteX28" fmla="*/ 499017 w 998034"/>
                <a:gd name="connsiteY28" fmla="*/ 78059 h 234326"/>
                <a:gd name="connsiteX29" fmla="*/ 490654 w 998034"/>
                <a:gd name="connsiteY29" fmla="*/ 69695 h 234326"/>
                <a:gd name="connsiteX30" fmla="*/ 482291 w 998034"/>
                <a:gd name="connsiteY30" fmla="*/ 64120 h 234326"/>
                <a:gd name="connsiteX31" fmla="*/ 457200 w 998034"/>
                <a:gd name="connsiteY31" fmla="*/ 44605 h 234326"/>
                <a:gd name="connsiteX32" fmla="*/ 440473 w 998034"/>
                <a:gd name="connsiteY32" fmla="*/ 33454 h 234326"/>
                <a:gd name="connsiteX33" fmla="*/ 432110 w 998034"/>
                <a:gd name="connsiteY33" fmla="*/ 30666 h 234326"/>
                <a:gd name="connsiteX34" fmla="*/ 415383 w 998034"/>
                <a:gd name="connsiteY34" fmla="*/ 22303 h 234326"/>
                <a:gd name="connsiteX35" fmla="*/ 407020 w 998034"/>
                <a:gd name="connsiteY35" fmla="*/ 16727 h 234326"/>
                <a:gd name="connsiteX36" fmla="*/ 390293 w 998034"/>
                <a:gd name="connsiteY36" fmla="*/ 11151 h 234326"/>
                <a:gd name="connsiteX37" fmla="*/ 370778 w 998034"/>
                <a:gd name="connsiteY37" fmla="*/ 5576 h 234326"/>
                <a:gd name="connsiteX38" fmla="*/ 351264 w 998034"/>
                <a:gd name="connsiteY38" fmla="*/ 0 h 234326"/>
                <a:gd name="connsiteX39" fmla="*/ 259266 w 998034"/>
                <a:gd name="connsiteY39" fmla="*/ 2788 h 234326"/>
                <a:gd name="connsiteX40" fmla="*/ 234176 w 998034"/>
                <a:gd name="connsiteY40" fmla="*/ 8364 h 234326"/>
                <a:gd name="connsiteX41" fmla="*/ 220237 w 998034"/>
                <a:gd name="connsiteY41" fmla="*/ 11151 h 234326"/>
                <a:gd name="connsiteX42" fmla="*/ 195147 w 998034"/>
                <a:gd name="connsiteY42" fmla="*/ 19515 h 234326"/>
                <a:gd name="connsiteX43" fmla="*/ 186783 w 998034"/>
                <a:gd name="connsiteY43" fmla="*/ 22303 h 234326"/>
                <a:gd name="connsiteX44" fmla="*/ 178420 w 998034"/>
                <a:gd name="connsiteY44" fmla="*/ 27878 h 234326"/>
                <a:gd name="connsiteX45" fmla="*/ 161693 w 998034"/>
                <a:gd name="connsiteY45" fmla="*/ 33454 h 234326"/>
                <a:gd name="connsiteX46" fmla="*/ 153330 w 998034"/>
                <a:gd name="connsiteY46" fmla="*/ 36242 h 234326"/>
                <a:gd name="connsiteX47" fmla="*/ 83634 w 998034"/>
                <a:gd name="connsiteY47" fmla="*/ 33454 h 234326"/>
                <a:gd name="connsiteX48" fmla="*/ 50181 w 998034"/>
                <a:gd name="connsiteY48" fmla="*/ 16727 h 234326"/>
                <a:gd name="connsiteX49" fmla="*/ 41817 w 998034"/>
                <a:gd name="connsiteY49" fmla="*/ 13939 h 234326"/>
                <a:gd name="connsiteX50" fmla="*/ 25091 w 998034"/>
                <a:gd name="connsiteY50" fmla="*/ 2788 h 234326"/>
                <a:gd name="connsiteX51" fmla="*/ 0 w 998034"/>
                <a:gd name="connsiteY51" fmla="*/ 2788 h 23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98034" h="234326">
                  <a:moveTo>
                    <a:pt x="998034" y="125451"/>
                  </a:moveTo>
                  <a:cubicBezTo>
                    <a:pt x="993388" y="122663"/>
                    <a:pt x="989028" y="119330"/>
                    <a:pt x="984095" y="117088"/>
                  </a:cubicBezTo>
                  <a:cubicBezTo>
                    <a:pt x="978745" y="114656"/>
                    <a:pt x="967369" y="111512"/>
                    <a:pt x="967369" y="111512"/>
                  </a:cubicBezTo>
                  <a:cubicBezTo>
                    <a:pt x="964743" y="112169"/>
                    <a:pt x="951128" y="115269"/>
                    <a:pt x="947854" y="117088"/>
                  </a:cubicBezTo>
                  <a:cubicBezTo>
                    <a:pt x="941996" y="120342"/>
                    <a:pt x="931127" y="128239"/>
                    <a:pt x="931127" y="128239"/>
                  </a:cubicBezTo>
                  <a:cubicBezTo>
                    <a:pt x="921904" y="155909"/>
                    <a:pt x="937378" y="113643"/>
                    <a:pt x="919976" y="144966"/>
                  </a:cubicBezTo>
                  <a:cubicBezTo>
                    <a:pt x="917122" y="150104"/>
                    <a:pt x="916258" y="156117"/>
                    <a:pt x="914400" y="161693"/>
                  </a:cubicBezTo>
                  <a:lnTo>
                    <a:pt x="908825" y="178420"/>
                  </a:lnTo>
                  <a:cubicBezTo>
                    <a:pt x="907896" y="181208"/>
                    <a:pt x="907667" y="184338"/>
                    <a:pt x="906037" y="186783"/>
                  </a:cubicBezTo>
                  <a:cubicBezTo>
                    <a:pt x="877844" y="229074"/>
                    <a:pt x="908365" y="185661"/>
                    <a:pt x="886522" y="211873"/>
                  </a:cubicBezTo>
                  <a:cubicBezTo>
                    <a:pt x="876821" y="223514"/>
                    <a:pt x="886315" y="218448"/>
                    <a:pt x="872583" y="223025"/>
                  </a:cubicBezTo>
                  <a:cubicBezTo>
                    <a:pt x="855884" y="239724"/>
                    <a:pt x="865218" y="234604"/>
                    <a:pt x="825191" y="228600"/>
                  </a:cubicBezTo>
                  <a:cubicBezTo>
                    <a:pt x="819379" y="227728"/>
                    <a:pt x="814040" y="224883"/>
                    <a:pt x="808464" y="223025"/>
                  </a:cubicBezTo>
                  <a:cubicBezTo>
                    <a:pt x="798447" y="219686"/>
                    <a:pt x="795864" y="218341"/>
                    <a:pt x="783373" y="217449"/>
                  </a:cubicBezTo>
                  <a:cubicBezTo>
                    <a:pt x="762960" y="215991"/>
                    <a:pt x="742486" y="215590"/>
                    <a:pt x="722042" y="214661"/>
                  </a:cubicBezTo>
                  <a:lnTo>
                    <a:pt x="663498" y="195147"/>
                  </a:lnTo>
                  <a:lnTo>
                    <a:pt x="646771" y="189571"/>
                  </a:lnTo>
                  <a:cubicBezTo>
                    <a:pt x="643983" y="188642"/>
                    <a:pt x="640853" y="188413"/>
                    <a:pt x="638408" y="186783"/>
                  </a:cubicBezTo>
                  <a:cubicBezTo>
                    <a:pt x="632832" y="183066"/>
                    <a:pt x="626420" y="180370"/>
                    <a:pt x="621681" y="175632"/>
                  </a:cubicBezTo>
                  <a:cubicBezTo>
                    <a:pt x="610948" y="164900"/>
                    <a:pt x="616597" y="169456"/>
                    <a:pt x="604954" y="161693"/>
                  </a:cubicBezTo>
                  <a:cubicBezTo>
                    <a:pt x="588973" y="137721"/>
                    <a:pt x="610252" y="165932"/>
                    <a:pt x="591015" y="150542"/>
                  </a:cubicBezTo>
                  <a:cubicBezTo>
                    <a:pt x="588398" y="148449"/>
                    <a:pt x="587808" y="144547"/>
                    <a:pt x="585439" y="142178"/>
                  </a:cubicBezTo>
                  <a:cubicBezTo>
                    <a:pt x="583070" y="139809"/>
                    <a:pt x="579864" y="138461"/>
                    <a:pt x="577076" y="136603"/>
                  </a:cubicBezTo>
                  <a:cubicBezTo>
                    <a:pt x="561097" y="112635"/>
                    <a:pt x="582372" y="140839"/>
                    <a:pt x="563137" y="125451"/>
                  </a:cubicBezTo>
                  <a:cubicBezTo>
                    <a:pt x="545123" y="111040"/>
                    <a:pt x="570218" y="121308"/>
                    <a:pt x="549198" y="114300"/>
                  </a:cubicBezTo>
                  <a:cubicBezTo>
                    <a:pt x="546410" y="111512"/>
                    <a:pt x="543946" y="108357"/>
                    <a:pt x="540834" y="105937"/>
                  </a:cubicBezTo>
                  <a:cubicBezTo>
                    <a:pt x="540827" y="105932"/>
                    <a:pt x="519929" y="92000"/>
                    <a:pt x="515744" y="89210"/>
                  </a:cubicBezTo>
                  <a:lnTo>
                    <a:pt x="507381" y="83634"/>
                  </a:lnTo>
                  <a:cubicBezTo>
                    <a:pt x="504593" y="81775"/>
                    <a:pt x="501386" y="80428"/>
                    <a:pt x="499017" y="78059"/>
                  </a:cubicBezTo>
                  <a:cubicBezTo>
                    <a:pt x="496229" y="75271"/>
                    <a:pt x="493683" y="72219"/>
                    <a:pt x="490654" y="69695"/>
                  </a:cubicBezTo>
                  <a:cubicBezTo>
                    <a:pt x="488080" y="67550"/>
                    <a:pt x="484795" y="66346"/>
                    <a:pt x="482291" y="64120"/>
                  </a:cubicBezTo>
                  <a:cubicBezTo>
                    <a:pt x="459725" y="44061"/>
                    <a:pt x="474446" y="50354"/>
                    <a:pt x="457200" y="44605"/>
                  </a:cubicBezTo>
                  <a:cubicBezTo>
                    <a:pt x="451624" y="40888"/>
                    <a:pt x="446830" y="35573"/>
                    <a:pt x="440473" y="33454"/>
                  </a:cubicBezTo>
                  <a:cubicBezTo>
                    <a:pt x="437685" y="32525"/>
                    <a:pt x="434738" y="31980"/>
                    <a:pt x="432110" y="30666"/>
                  </a:cubicBezTo>
                  <a:cubicBezTo>
                    <a:pt x="410504" y="19862"/>
                    <a:pt x="436396" y="29305"/>
                    <a:pt x="415383" y="22303"/>
                  </a:cubicBezTo>
                  <a:cubicBezTo>
                    <a:pt x="412595" y="20444"/>
                    <a:pt x="410082" y="18088"/>
                    <a:pt x="407020" y="16727"/>
                  </a:cubicBezTo>
                  <a:cubicBezTo>
                    <a:pt x="401649" y="14340"/>
                    <a:pt x="395869" y="13009"/>
                    <a:pt x="390293" y="11151"/>
                  </a:cubicBezTo>
                  <a:cubicBezTo>
                    <a:pt x="370250" y="4470"/>
                    <a:pt x="395271" y="12574"/>
                    <a:pt x="370778" y="5576"/>
                  </a:cubicBezTo>
                  <a:cubicBezTo>
                    <a:pt x="342771" y="-2426"/>
                    <a:pt x="386139" y="8720"/>
                    <a:pt x="351264" y="0"/>
                  </a:cubicBezTo>
                  <a:cubicBezTo>
                    <a:pt x="320598" y="929"/>
                    <a:pt x="289904" y="1175"/>
                    <a:pt x="259266" y="2788"/>
                  </a:cubicBezTo>
                  <a:cubicBezTo>
                    <a:pt x="253755" y="3078"/>
                    <a:pt x="240071" y="7054"/>
                    <a:pt x="234176" y="8364"/>
                  </a:cubicBezTo>
                  <a:cubicBezTo>
                    <a:pt x="229551" y="9392"/>
                    <a:pt x="224808" y="9904"/>
                    <a:pt x="220237" y="11151"/>
                  </a:cubicBezTo>
                  <a:cubicBezTo>
                    <a:pt x="220228" y="11153"/>
                    <a:pt x="199333" y="18119"/>
                    <a:pt x="195147" y="19515"/>
                  </a:cubicBezTo>
                  <a:cubicBezTo>
                    <a:pt x="192359" y="20444"/>
                    <a:pt x="189228" y="20673"/>
                    <a:pt x="186783" y="22303"/>
                  </a:cubicBezTo>
                  <a:cubicBezTo>
                    <a:pt x="183995" y="24161"/>
                    <a:pt x="181482" y="26517"/>
                    <a:pt x="178420" y="27878"/>
                  </a:cubicBezTo>
                  <a:cubicBezTo>
                    <a:pt x="173049" y="30265"/>
                    <a:pt x="167269" y="31595"/>
                    <a:pt x="161693" y="33454"/>
                  </a:cubicBezTo>
                  <a:lnTo>
                    <a:pt x="153330" y="36242"/>
                  </a:lnTo>
                  <a:cubicBezTo>
                    <a:pt x="130098" y="35313"/>
                    <a:pt x="106776" y="35694"/>
                    <a:pt x="83634" y="33454"/>
                  </a:cubicBezTo>
                  <a:cubicBezTo>
                    <a:pt x="56924" y="30869"/>
                    <a:pt x="75933" y="25311"/>
                    <a:pt x="50181" y="16727"/>
                  </a:cubicBezTo>
                  <a:cubicBezTo>
                    <a:pt x="47393" y="15798"/>
                    <a:pt x="44386" y="15366"/>
                    <a:pt x="41817" y="13939"/>
                  </a:cubicBezTo>
                  <a:cubicBezTo>
                    <a:pt x="35959" y="10685"/>
                    <a:pt x="31792" y="2788"/>
                    <a:pt x="25091" y="2788"/>
                  </a:cubicBezTo>
                  <a:lnTo>
                    <a:pt x="0" y="2788"/>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reeform 2"/>
          <p:cNvSpPr/>
          <p:nvPr/>
        </p:nvSpPr>
        <p:spPr>
          <a:xfrm>
            <a:off x="5690382" y="1420837"/>
            <a:ext cx="1610750" cy="506437"/>
          </a:xfrm>
          <a:custGeom>
            <a:avLst/>
            <a:gdLst>
              <a:gd name="connsiteX0" fmla="*/ 0 w 1610750"/>
              <a:gd name="connsiteY0" fmla="*/ 281354 h 506437"/>
              <a:gd name="connsiteX1" fmla="*/ 63304 w 1610750"/>
              <a:gd name="connsiteY1" fmla="*/ 274320 h 506437"/>
              <a:gd name="connsiteX2" fmla="*/ 84406 w 1610750"/>
              <a:gd name="connsiteY2" fmla="*/ 267286 h 506437"/>
              <a:gd name="connsiteX3" fmla="*/ 91440 w 1610750"/>
              <a:gd name="connsiteY3" fmla="*/ 246185 h 506437"/>
              <a:gd name="connsiteX4" fmla="*/ 133643 w 1610750"/>
              <a:gd name="connsiteY4" fmla="*/ 232117 h 506437"/>
              <a:gd name="connsiteX5" fmla="*/ 154744 w 1610750"/>
              <a:gd name="connsiteY5" fmla="*/ 218049 h 506437"/>
              <a:gd name="connsiteX6" fmla="*/ 175846 w 1610750"/>
              <a:gd name="connsiteY6" fmla="*/ 211015 h 506437"/>
              <a:gd name="connsiteX7" fmla="*/ 239150 w 1610750"/>
              <a:gd name="connsiteY7" fmla="*/ 175846 h 506437"/>
              <a:gd name="connsiteX8" fmla="*/ 246184 w 1610750"/>
              <a:gd name="connsiteY8" fmla="*/ 154745 h 506437"/>
              <a:gd name="connsiteX9" fmla="*/ 288387 w 1610750"/>
              <a:gd name="connsiteY9" fmla="*/ 126609 h 506437"/>
              <a:gd name="connsiteX10" fmla="*/ 337624 w 1610750"/>
              <a:gd name="connsiteY10" fmla="*/ 77372 h 506437"/>
              <a:gd name="connsiteX11" fmla="*/ 358726 w 1610750"/>
              <a:gd name="connsiteY11" fmla="*/ 63305 h 506437"/>
              <a:gd name="connsiteX12" fmla="*/ 372793 w 1610750"/>
              <a:gd name="connsiteY12" fmla="*/ 42203 h 506437"/>
              <a:gd name="connsiteX13" fmla="*/ 414996 w 1610750"/>
              <a:gd name="connsiteY13" fmla="*/ 28135 h 506437"/>
              <a:gd name="connsiteX14" fmla="*/ 457200 w 1610750"/>
              <a:gd name="connsiteY14" fmla="*/ 14068 h 506437"/>
              <a:gd name="connsiteX15" fmla="*/ 485335 w 1610750"/>
              <a:gd name="connsiteY15" fmla="*/ 7034 h 506437"/>
              <a:gd name="connsiteX16" fmla="*/ 548640 w 1610750"/>
              <a:gd name="connsiteY16" fmla="*/ 0 h 506437"/>
              <a:gd name="connsiteX17" fmla="*/ 618978 w 1610750"/>
              <a:gd name="connsiteY17" fmla="*/ 7034 h 506437"/>
              <a:gd name="connsiteX18" fmla="*/ 661181 w 1610750"/>
              <a:gd name="connsiteY18" fmla="*/ 21101 h 506437"/>
              <a:gd name="connsiteX19" fmla="*/ 703384 w 1610750"/>
              <a:gd name="connsiteY19" fmla="*/ 35169 h 506437"/>
              <a:gd name="connsiteX20" fmla="*/ 766689 w 1610750"/>
              <a:gd name="connsiteY20" fmla="*/ 56271 h 506437"/>
              <a:gd name="connsiteX21" fmla="*/ 787790 w 1610750"/>
              <a:gd name="connsiteY21" fmla="*/ 63305 h 506437"/>
              <a:gd name="connsiteX22" fmla="*/ 801858 w 1610750"/>
              <a:gd name="connsiteY22" fmla="*/ 84406 h 506437"/>
              <a:gd name="connsiteX23" fmla="*/ 822960 w 1610750"/>
              <a:gd name="connsiteY23" fmla="*/ 91440 h 506437"/>
              <a:gd name="connsiteX24" fmla="*/ 865163 w 1610750"/>
              <a:gd name="connsiteY24" fmla="*/ 119575 h 506437"/>
              <a:gd name="connsiteX25" fmla="*/ 886264 w 1610750"/>
              <a:gd name="connsiteY25" fmla="*/ 126609 h 506437"/>
              <a:gd name="connsiteX26" fmla="*/ 949569 w 1610750"/>
              <a:gd name="connsiteY26" fmla="*/ 161778 h 506437"/>
              <a:gd name="connsiteX27" fmla="*/ 963636 w 1610750"/>
              <a:gd name="connsiteY27" fmla="*/ 182880 h 506437"/>
              <a:gd name="connsiteX28" fmla="*/ 1026941 w 1610750"/>
              <a:gd name="connsiteY28" fmla="*/ 218049 h 506437"/>
              <a:gd name="connsiteX29" fmla="*/ 1041009 w 1610750"/>
              <a:gd name="connsiteY29" fmla="*/ 239151 h 506437"/>
              <a:gd name="connsiteX30" fmla="*/ 1083212 w 1610750"/>
              <a:gd name="connsiteY30" fmla="*/ 260252 h 506437"/>
              <a:gd name="connsiteX31" fmla="*/ 1118381 w 1610750"/>
              <a:gd name="connsiteY31" fmla="*/ 295421 h 506437"/>
              <a:gd name="connsiteX32" fmla="*/ 1160584 w 1610750"/>
              <a:gd name="connsiteY32" fmla="*/ 330591 h 506437"/>
              <a:gd name="connsiteX33" fmla="*/ 1181686 w 1610750"/>
              <a:gd name="connsiteY33" fmla="*/ 372794 h 506437"/>
              <a:gd name="connsiteX34" fmla="*/ 1202787 w 1610750"/>
              <a:gd name="connsiteY34" fmla="*/ 386861 h 506437"/>
              <a:gd name="connsiteX35" fmla="*/ 1216855 w 1610750"/>
              <a:gd name="connsiteY35" fmla="*/ 407963 h 506437"/>
              <a:gd name="connsiteX36" fmla="*/ 1237956 w 1610750"/>
              <a:gd name="connsiteY36" fmla="*/ 414997 h 506437"/>
              <a:gd name="connsiteX37" fmla="*/ 1259058 w 1610750"/>
              <a:gd name="connsiteY37" fmla="*/ 429065 h 506437"/>
              <a:gd name="connsiteX38" fmla="*/ 1287193 w 1610750"/>
              <a:gd name="connsiteY38" fmla="*/ 443132 h 506437"/>
              <a:gd name="connsiteX39" fmla="*/ 1308295 w 1610750"/>
              <a:gd name="connsiteY39" fmla="*/ 457200 h 506437"/>
              <a:gd name="connsiteX40" fmla="*/ 1329396 w 1610750"/>
              <a:gd name="connsiteY40" fmla="*/ 464234 h 506437"/>
              <a:gd name="connsiteX41" fmla="*/ 1350498 w 1610750"/>
              <a:gd name="connsiteY41" fmla="*/ 478301 h 506437"/>
              <a:gd name="connsiteX42" fmla="*/ 1378633 w 1610750"/>
              <a:gd name="connsiteY42" fmla="*/ 485335 h 506437"/>
              <a:gd name="connsiteX43" fmla="*/ 1420836 w 1610750"/>
              <a:gd name="connsiteY43" fmla="*/ 499403 h 506437"/>
              <a:gd name="connsiteX44" fmla="*/ 1610750 w 1610750"/>
              <a:gd name="connsiteY44" fmla="*/ 506437 h 5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10750" h="506437">
                <a:moveTo>
                  <a:pt x="0" y="281354"/>
                </a:moveTo>
                <a:cubicBezTo>
                  <a:pt x="21101" y="279009"/>
                  <a:pt x="42362" y="277810"/>
                  <a:pt x="63304" y="274320"/>
                </a:cubicBezTo>
                <a:cubicBezTo>
                  <a:pt x="70618" y="273101"/>
                  <a:pt x="79163" y="272529"/>
                  <a:pt x="84406" y="267286"/>
                </a:cubicBezTo>
                <a:cubicBezTo>
                  <a:pt x="89649" y="262043"/>
                  <a:pt x="85407" y="250494"/>
                  <a:pt x="91440" y="246185"/>
                </a:cubicBezTo>
                <a:cubicBezTo>
                  <a:pt x="103507" y="237566"/>
                  <a:pt x="133643" y="232117"/>
                  <a:pt x="133643" y="232117"/>
                </a:cubicBezTo>
                <a:cubicBezTo>
                  <a:pt x="140677" y="227428"/>
                  <a:pt x="147183" y="221830"/>
                  <a:pt x="154744" y="218049"/>
                </a:cubicBezTo>
                <a:cubicBezTo>
                  <a:pt x="161376" y="214733"/>
                  <a:pt x="169365" y="214616"/>
                  <a:pt x="175846" y="211015"/>
                </a:cubicBezTo>
                <a:cubicBezTo>
                  <a:pt x="248406" y="170704"/>
                  <a:pt x="191402" y="191763"/>
                  <a:pt x="239150" y="175846"/>
                </a:cubicBezTo>
                <a:cubicBezTo>
                  <a:pt x="241495" y="168812"/>
                  <a:pt x="240941" y="159988"/>
                  <a:pt x="246184" y="154745"/>
                </a:cubicBezTo>
                <a:cubicBezTo>
                  <a:pt x="258139" y="142790"/>
                  <a:pt x="288387" y="126609"/>
                  <a:pt x="288387" y="126609"/>
                </a:cubicBezTo>
                <a:cubicBezTo>
                  <a:pt x="300768" y="89469"/>
                  <a:pt x="289253" y="109619"/>
                  <a:pt x="337624" y="77372"/>
                </a:cubicBezTo>
                <a:lnTo>
                  <a:pt x="358726" y="63305"/>
                </a:lnTo>
                <a:cubicBezTo>
                  <a:pt x="363415" y="56271"/>
                  <a:pt x="365624" y="46684"/>
                  <a:pt x="372793" y="42203"/>
                </a:cubicBezTo>
                <a:cubicBezTo>
                  <a:pt x="385368" y="34344"/>
                  <a:pt x="400928" y="32824"/>
                  <a:pt x="414996" y="28135"/>
                </a:cubicBezTo>
                <a:lnTo>
                  <a:pt x="457200" y="14068"/>
                </a:lnTo>
                <a:cubicBezTo>
                  <a:pt x="466578" y="11723"/>
                  <a:pt x="475780" y="8504"/>
                  <a:pt x="485335" y="7034"/>
                </a:cubicBezTo>
                <a:cubicBezTo>
                  <a:pt x="506320" y="3806"/>
                  <a:pt x="527538" y="2345"/>
                  <a:pt x="548640" y="0"/>
                </a:cubicBezTo>
                <a:cubicBezTo>
                  <a:pt x="572086" y="2345"/>
                  <a:pt x="595819" y="2692"/>
                  <a:pt x="618978" y="7034"/>
                </a:cubicBezTo>
                <a:cubicBezTo>
                  <a:pt x="633553" y="9767"/>
                  <a:pt x="647113" y="16412"/>
                  <a:pt x="661181" y="21101"/>
                </a:cubicBezTo>
                <a:lnTo>
                  <a:pt x="703384" y="35169"/>
                </a:lnTo>
                <a:lnTo>
                  <a:pt x="766689" y="56271"/>
                </a:lnTo>
                <a:lnTo>
                  <a:pt x="787790" y="63305"/>
                </a:lnTo>
                <a:cubicBezTo>
                  <a:pt x="792479" y="70339"/>
                  <a:pt x="795257" y="79125"/>
                  <a:pt x="801858" y="84406"/>
                </a:cubicBezTo>
                <a:cubicBezTo>
                  <a:pt x="807648" y="89038"/>
                  <a:pt x="816479" y="87839"/>
                  <a:pt x="822960" y="91440"/>
                </a:cubicBezTo>
                <a:cubicBezTo>
                  <a:pt x="837740" y="99651"/>
                  <a:pt x="849124" y="114228"/>
                  <a:pt x="865163" y="119575"/>
                </a:cubicBezTo>
                <a:cubicBezTo>
                  <a:pt x="872197" y="121920"/>
                  <a:pt x="879783" y="123008"/>
                  <a:pt x="886264" y="126609"/>
                </a:cubicBezTo>
                <a:cubicBezTo>
                  <a:pt x="958815" y="166916"/>
                  <a:pt x="901824" y="145865"/>
                  <a:pt x="949569" y="161778"/>
                </a:cubicBezTo>
                <a:cubicBezTo>
                  <a:pt x="954258" y="168812"/>
                  <a:pt x="957274" y="177313"/>
                  <a:pt x="963636" y="182880"/>
                </a:cubicBezTo>
                <a:cubicBezTo>
                  <a:pt x="993401" y="208925"/>
                  <a:pt x="997960" y="208388"/>
                  <a:pt x="1026941" y="218049"/>
                </a:cubicBezTo>
                <a:cubicBezTo>
                  <a:pt x="1031630" y="225083"/>
                  <a:pt x="1035031" y="233173"/>
                  <a:pt x="1041009" y="239151"/>
                </a:cubicBezTo>
                <a:cubicBezTo>
                  <a:pt x="1054643" y="252785"/>
                  <a:pt x="1066050" y="254531"/>
                  <a:pt x="1083212" y="260252"/>
                </a:cubicBezTo>
                <a:cubicBezTo>
                  <a:pt x="1121897" y="286043"/>
                  <a:pt x="1089073" y="260252"/>
                  <a:pt x="1118381" y="295421"/>
                </a:cubicBezTo>
                <a:cubicBezTo>
                  <a:pt x="1135306" y="315731"/>
                  <a:pt x="1139836" y="316758"/>
                  <a:pt x="1160584" y="330591"/>
                </a:cubicBezTo>
                <a:cubicBezTo>
                  <a:pt x="1166305" y="347753"/>
                  <a:pt x="1168051" y="359159"/>
                  <a:pt x="1181686" y="372794"/>
                </a:cubicBezTo>
                <a:cubicBezTo>
                  <a:pt x="1187663" y="378771"/>
                  <a:pt x="1195753" y="382172"/>
                  <a:pt x="1202787" y="386861"/>
                </a:cubicBezTo>
                <a:cubicBezTo>
                  <a:pt x="1207476" y="393895"/>
                  <a:pt x="1210254" y="402682"/>
                  <a:pt x="1216855" y="407963"/>
                </a:cubicBezTo>
                <a:cubicBezTo>
                  <a:pt x="1222644" y="412595"/>
                  <a:pt x="1231325" y="411681"/>
                  <a:pt x="1237956" y="414997"/>
                </a:cubicBezTo>
                <a:cubicBezTo>
                  <a:pt x="1245517" y="418778"/>
                  <a:pt x="1251718" y="424871"/>
                  <a:pt x="1259058" y="429065"/>
                </a:cubicBezTo>
                <a:cubicBezTo>
                  <a:pt x="1268162" y="434267"/>
                  <a:pt x="1278089" y="437930"/>
                  <a:pt x="1287193" y="443132"/>
                </a:cubicBezTo>
                <a:cubicBezTo>
                  <a:pt x="1294533" y="447326"/>
                  <a:pt x="1300734" y="453419"/>
                  <a:pt x="1308295" y="457200"/>
                </a:cubicBezTo>
                <a:cubicBezTo>
                  <a:pt x="1314926" y="460516"/>
                  <a:pt x="1322765" y="460918"/>
                  <a:pt x="1329396" y="464234"/>
                </a:cubicBezTo>
                <a:cubicBezTo>
                  <a:pt x="1336957" y="468015"/>
                  <a:pt x="1342728" y="474971"/>
                  <a:pt x="1350498" y="478301"/>
                </a:cubicBezTo>
                <a:cubicBezTo>
                  <a:pt x="1359383" y="482109"/>
                  <a:pt x="1369374" y="482557"/>
                  <a:pt x="1378633" y="485335"/>
                </a:cubicBezTo>
                <a:cubicBezTo>
                  <a:pt x="1392836" y="489596"/>
                  <a:pt x="1406019" y="498810"/>
                  <a:pt x="1420836" y="499403"/>
                </a:cubicBezTo>
                <a:cubicBezTo>
                  <a:pt x="1601368" y="506624"/>
                  <a:pt x="1538020" y="506437"/>
                  <a:pt x="1610750" y="506437"/>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154615" y="1294228"/>
            <a:ext cx="267287" cy="2250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118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05" y="9799"/>
            <a:ext cx="8368203" cy="953426"/>
          </a:xfrm>
        </p:spPr>
        <p:txBody>
          <a:bodyPr>
            <a:normAutofit/>
          </a:bodyPr>
          <a:lstStyle/>
          <a:p>
            <a:pPr algn="ctr"/>
            <a:r>
              <a:rPr lang="en-US" b="1" u="sng" dirty="0" smtClean="0"/>
              <a:t>Safely on Shore – Acts 27</a:t>
            </a:r>
            <a:endParaRPr lang="en-US" dirty="0"/>
          </a:p>
        </p:txBody>
      </p:sp>
      <p:sp>
        <p:nvSpPr>
          <p:cNvPr id="7" name="Content Placeholder 6"/>
          <p:cNvSpPr>
            <a:spLocks noGrp="1"/>
          </p:cNvSpPr>
          <p:nvPr>
            <p:ph idx="1"/>
          </p:nvPr>
        </p:nvSpPr>
        <p:spPr>
          <a:xfrm>
            <a:off x="68123" y="963225"/>
            <a:ext cx="8996853" cy="5616819"/>
          </a:xfrm>
        </p:spPr>
        <p:txBody>
          <a:bodyPr>
            <a:noAutofit/>
          </a:bodyPr>
          <a:lstStyle/>
          <a:p>
            <a:pPr marL="182880" indent="0">
              <a:lnSpc>
                <a:spcPct val="100000"/>
              </a:lnSpc>
              <a:spcBef>
                <a:spcPts val="600"/>
              </a:spcBef>
              <a:spcAft>
                <a:spcPts val="1200"/>
              </a:spcAft>
              <a:buNone/>
            </a:pPr>
            <a:r>
              <a:rPr lang="en-US" b="1" dirty="0" smtClean="0"/>
              <a:t>v.41</a:t>
            </a:r>
            <a:r>
              <a:rPr lang="en-US" dirty="0" smtClean="0"/>
              <a:t>  The ship stuck and huge waves broke it into pieces.</a:t>
            </a:r>
          </a:p>
          <a:p>
            <a:pPr marL="182880" indent="0">
              <a:lnSpc>
                <a:spcPct val="100000"/>
              </a:lnSpc>
              <a:spcBef>
                <a:spcPts val="600"/>
              </a:spcBef>
              <a:spcAft>
                <a:spcPts val="1200"/>
              </a:spcAft>
              <a:buNone/>
            </a:pPr>
            <a:r>
              <a:rPr lang="en-US" b="1" dirty="0" smtClean="0"/>
              <a:t>v.42-43</a:t>
            </a:r>
            <a:r>
              <a:rPr lang="en-US" dirty="0" smtClean="0"/>
              <a:t>  God used the Centurion to save Paul’s life (and his fellow prisoners).</a:t>
            </a:r>
          </a:p>
          <a:p>
            <a:pPr marL="182880" indent="0">
              <a:lnSpc>
                <a:spcPct val="100000"/>
              </a:lnSpc>
              <a:spcBef>
                <a:spcPts val="600"/>
              </a:spcBef>
              <a:spcAft>
                <a:spcPts val="1200"/>
              </a:spcAft>
              <a:buNone/>
            </a:pPr>
            <a:r>
              <a:rPr lang="en-US" b="1" dirty="0" smtClean="0"/>
              <a:t>v.44</a:t>
            </a:r>
            <a:r>
              <a:rPr lang="en-US" dirty="0" smtClean="0"/>
              <a:t>  If the ship capsized, many would’ve drown.  But since it broke into pieces, each piece was a life preserver for men who could not swim!</a:t>
            </a:r>
          </a:p>
          <a:p>
            <a:pPr marL="182880" indent="0">
              <a:lnSpc>
                <a:spcPct val="100000"/>
              </a:lnSpc>
              <a:spcBef>
                <a:spcPts val="600"/>
              </a:spcBef>
              <a:spcAft>
                <a:spcPts val="1200"/>
              </a:spcAft>
              <a:buNone/>
            </a:pPr>
            <a:r>
              <a:rPr lang="en-US" dirty="0" smtClean="0"/>
              <a:t>It is </a:t>
            </a:r>
            <a:r>
              <a:rPr lang="en-US" b="1" dirty="0" smtClean="0"/>
              <a:t>768 km</a:t>
            </a:r>
            <a:r>
              <a:rPr lang="en-US" dirty="0" smtClean="0"/>
              <a:t> from </a:t>
            </a:r>
            <a:r>
              <a:rPr lang="en-US" dirty="0" err="1" smtClean="0"/>
              <a:t>Clauda</a:t>
            </a:r>
            <a:r>
              <a:rPr lang="en-US" dirty="0" smtClean="0"/>
              <a:t> to Malta. Detailed studies show that a ship like this would take just over 13 days to travel this distance driven by a Northeaster (v.27).  </a:t>
            </a:r>
          </a:p>
          <a:p>
            <a:pPr marL="182880" indent="0">
              <a:lnSpc>
                <a:spcPct val="100000"/>
              </a:lnSpc>
              <a:spcBef>
                <a:spcPts val="600"/>
              </a:spcBef>
              <a:spcAft>
                <a:spcPts val="1200"/>
              </a:spcAft>
              <a:buNone/>
            </a:pPr>
            <a:r>
              <a:rPr lang="en-US" dirty="0" smtClean="0"/>
              <a:t>To land on this tiny island in the middle of the Mediterranean Sea was a miracle!</a:t>
            </a:r>
          </a:p>
        </p:txBody>
      </p:sp>
    </p:spTree>
    <p:extLst>
      <p:ext uri="{BB962C8B-B14F-4D97-AF65-F5344CB8AC3E}">
        <p14:creationId xmlns:p14="http://schemas.microsoft.com/office/powerpoint/2010/main" val="280971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3"/>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7328</TotalTime>
  <Words>899</Words>
  <Application>Microsoft Office PowerPoint</Application>
  <PresentationFormat>On-screen Show (4:3)</PresentationFormat>
  <Paragraphs>64</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Bookman Old Style</vt:lpstr>
      <vt:lpstr>Calibri</vt:lpstr>
      <vt:lpstr>Calibri Light</vt:lpstr>
      <vt:lpstr>Cambria</vt:lpstr>
      <vt:lpstr>Office Theme</vt:lpstr>
      <vt:lpstr>Stormy Seas</vt:lpstr>
      <vt:lpstr>Paul’s Voyage to Rome – Acts 27</vt:lpstr>
      <vt:lpstr>The Voyage Begins – Acts 27</vt:lpstr>
      <vt:lpstr>PowerPoint Presentation</vt:lpstr>
      <vt:lpstr>A Warning from Paul – Acts 27</vt:lpstr>
      <vt:lpstr>A Bad Decision – Acts 27</vt:lpstr>
      <vt:lpstr>Encouragement from Paul – Acts 27</vt:lpstr>
      <vt:lpstr>Encouragement from Paul – Acts 27</vt:lpstr>
      <vt:lpstr>Safely on Shore – Acts 27</vt:lpstr>
      <vt:lpstr>PowerPoint Presentation</vt:lpstr>
      <vt:lpstr>Some “Take 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Acts</dc:title>
  <dc:creator>Mark Robnett</dc:creator>
  <cp:lastModifiedBy>Mark Robnett</cp:lastModifiedBy>
  <cp:revision>492</cp:revision>
  <dcterms:created xsi:type="dcterms:W3CDTF">2022-11-02T22:17:55Z</dcterms:created>
  <dcterms:modified xsi:type="dcterms:W3CDTF">2023-10-08T19:38:05Z</dcterms:modified>
</cp:coreProperties>
</file>