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79" r:id="rId2"/>
    <p:sldId id="297" r:id="rId3"/>
    <p:sldId id="275" r:id="rId4"/>
    <p:sldId id="276" r:id="rId5"/>
    <p:sldId id="314" r:id="rId6"/>
    <p:sldId id="278" r:id="rId7"/>
    <p:sldId id="300" r:id="rId8"/>
    <p:sldId id="312" r:id="rId9"/>
    <p:sldId id="313" r:id="rId10"/>
    <p:sldId id="303" r:id="rId11"/>
    <p:sldId id="301" r:id="rId12"/>
    <p:sldId id="302" r:id="rId13"/>
    <p:sldId id="304" r:id="rId14"/>
    <p:sldId id="305" r:id="rId15"/>
    <p:sldId id="306" r:id="rId16"/>
    <p:sldId id="307" r:id="rId17"/>
    <p:sldId id="308" r:id="rId18"/>
    <p:sldId id="319" r:id="rId19"/>
    <p:sldId id="309" r:id="rId20"/>
    <p:sldId id="310" r:id="rId21"/>
    <p:sldId id="325" r:id="rId22"/>
    <p:sldId id="324" r:id="rId23"/>
    <p:sldId id="326" r:id="rId24"/>
    <p:sldId id="327" r:id="rId2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80" autoAdjust="0"/>
    <p:restoredTop sz="75429" autoAdjust="0"/>
  </p:normalViewPr>
  <p:slideViewPr>
    <p:cSldViewPr>
      <p:cViewPr varScale="1">
        <p:scale>
          <a:sx n="90" d="100"/>
          <a:sy n="90" d="100"/>
        </p:scale>
        <p:origin x="1344" y="192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65" cy="496835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092" y="1"/>
            <a:ext cx="2946065" cy="496835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r">
              <a:defRPr sz="1200"/>
            </a:lvl1pPr>
          </a:lstStyle>
          <a:p>
            <a:fld id="{E4CB7561-E6E0-4D14-839F-415EC4AE3CC3}" type="datetimeFigureOut">
              <a:rPr lang="en-US" smtClean="0"/>
              <a:t>4/22/26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25"/>
            <a:ext cx="2946065" cy="496835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092" y="9428125"/>
            <a:ext cx="2946065" cy="496835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r">
              <a:defRPr sz="1200"/>
            </a:lvl1pPr>
          </a:lstStyle>
          <a:p>
            <a:fld id="{8DB73F71-D6C7-4AC6-9A54-223D73E4C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705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FF8572-3A4F-4BB8-9CFE-351A5998E095}" type="datetimeFigureOut">
              <a:rPr lang="en-US" smtClean="0"/>
              <a:t>4/22/26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DE0CE-87F6-4947-92CF-8B152CC79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078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we’ve studied the Bible together, we have covered several thousand years of history.  Along the way, I hope that you have come to understand that history is not just a random series of events.  History is really just that: “His Story.”  (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 Corinthians 10:1-6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 The true stories in the Bible were not just written down for our entertainment – they were written down to point us clearly to the truth of God’s saving plan through Jesus, “the rock of salvation.”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17B28-B1E6-4E79-8ED9-959EEEFA6EE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614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104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905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85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51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5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07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871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90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88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534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09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796B1-1743-4D1F-8A98-C61D19DAA024}" type="datetimeFigureOut">
              <a:rPr lang="en-US" smtClean="0"/>
              <a:t>4/22/26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48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2590800"/>
          </a:xfrm>
        </p:spPr>
        <p:txBody>
          <a:bodyPr>
            <a:normAutofit/>
          </a:bodyPr>
          <a:lstStyle/>
          <a:p>
            <a:r>
              <a:rPr lang="en-US" sz="5400" b="1" u="sng" dirty="0"/>
              <a:t>Creation To Christ</a:t>
            </a:r>
            <a:br>
              <a:rPr lang="en-US" b="1" u="sng" dirty="0"/>
            </a:br>
            <a:br>
              <a:rPr lang="en-US" b="1" u="sng" dirty="0"/>
            </a:br>
            <a:r>
              <a:rPr lang="en-US" b="1" u="sng" dirty="0"/>
              <a:t>Summary Thoughts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295400"/>
          </a:xfrm>
        </p:spPr>
        <p:txBody>
          <a:bodyPr>
            <a:normAutofit/>
          </a:bodyPr>
          <a:lstStyle/>
          <a:p>
            <a:r>
              <a:rPr lang="en-US" sz="4000" u="sng" dirty="0"/>
              <a:t>History</a:t>
            </a:r>
            <a:r>
              <a:rPr lang="en-US" sz="4000" dirty="0"/>
              <a:t>  is  “</a:t>
            </a:r>
            <a:r>
              <a:rPr lang="en-US" sz="4000" u="sng" dirty="0"/>
              <a:t>His Story</a:t>
            </a:r>
            <a:r>
              <a:rPr lang="en-US" sz="40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1121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0"/>
            <a:ext cx="5791200" cy="1752600"/>
          </a:xfrm>
        </p:spPr>
        <p:txBody>
          <a:bodyPr>
            <a:normAutofit fontScale="90000"/>
          </a:bodyPr>
          <a:lstStyle/>
          <a:p>
            <a:r>
              <a:rPr lang="en-US" u="sng" dirty="0"/>
              <a:t>Because of sin, we cannot bring glory to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27237"/>
            <a:ext cx="4038600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no difference,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have sinned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fall short of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glory of God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spcBef>
                <a:spcPts val="0"/>
              </a:spcBef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027237"/>
            <a:ext cx="3657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dirty="0"/>
              <a:t>  </a:t>
            </a:r>
            <a:endParaRPr lang="en-US" altLang="zh-CN" sz="4000" dirty="0"/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Romans 3:23</a:t>
            </a:r>
          </a:p>
        </p:txBody>
      </p:sp>
    </p:spTree>
    <p:extLst>
      <p:ext uri="{BB962C8B-B14F-4D97-AF65-F5344CB8AC3E}">
        <p14:creationId xmlns:p14="http://schemas.microsoft.com/office/powerpoint/2010/main" val="667155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7218" y="0"/>
            <a:ext cx="6439437" cy="1524000"/>
          </a:xfrm>
        </p:spPr>
        <p:txBody>
          <a:bodyPr>
            <a:normAutofit/>
          </a:bodyPr>
          <a:lstStyle/>
          <a:p>
            <a:r>
              <a:rPr lang="en-US" u="sng" dirty="0"/>
              <a:t>Because of sin, we are all separated from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267200" cy="54102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 as sin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came into the world through one man, and death through sin,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so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death spread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men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sinned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590800"/>
            <a:ext cx="3733800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Romans 5:12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8400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u="sng" dirty="0"/>
              <a:t>We are all lost in sin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1"/>
            <a:ext cx="4038600" cy="39624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like sheep have gone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astray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each of us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turned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his own way;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524000"/>
            <a:ext cx="3733800" cy="3810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Isaiah 53:6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57400" y="4763037"/>
            <a:ext cx="5029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Sin is not just </a:t>
            </a:r>
            <a:r>
              <a:rPr lang="en-US" sz="3200" u="sng" dirty="0"/>
              <a:t>what we do</a:t>
            </a:r>
            <a:r>
              <a:rPr lang="en-US" sz="3200" dirty="0"/>
              <a:t>… </a:t>
            </a:r>
          </a:p>
          <a:p>
            <a:pPr algn="r"/>
            <a:r>
              <a:rPr lang="en-US" sz="3200" dirty="0"/>
              <a:t>…it is </a:t>
            </a:r>
            <a:r>
              <a:rPr lang="en-US" sz="3200" u="sng" dirty="0"/>
              <a:t>who we are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626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u="sng" dirty="0"/>
              <a:t>Good works cannot save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3733800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by works of the law no human being will be justified in his sight, since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through the law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comes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of sin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2" y="1828800"/>
            <a:ext cx="4114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dirty="0"/>
              <a:t> </a:t>
            </a:r>
            <a:endParaRPr lang="en-US" sz="4000" dirty="0"/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Romans 3:20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644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u="sng" dirty="0"/>
              <a:t>Even our best efforts fall short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have all become like one who is unclean, and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our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righteous deeds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like a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polluted garment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2600" y="1752600"/>
            <a:ext cx="3657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dirty="0"/>
              <a:t> </a:t>
            </a:r>
            <a:endParaRPr lang="en-US" sz="4000" dirty="0"/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Isaiah 64:6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75136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u="sng" dirty="0"/>
              <a:t>God’s love is very great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God so loved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world, that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gave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his only Son, that whoever believes in Him should not perish but have eternal life.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3037" y="2057400"/>
            <a:ext cx="3886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 3:16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9539834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u="sng" dirty="0"/>
              <a:t>He paid a very high price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3340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was pierced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our transgressions;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was crushed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our iniquities;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upon Him was the chastisement that brought us peace,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with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 wounds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are healed.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2209800"/>
            <a:ext cx="3886200" cy="4525963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Isaiah 53:5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7500963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u="sng" dirty="0"/>
              <a:t>Only one way – born to new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 answered him, “Truly, truly, I say to you, unless one is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born again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cannot see the kingdom of God.”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2600" y="2514600"/>
            <a:ext cx="3810000" cy="3505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 3:3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0394213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1447800"/>
          </a:xfrm>
        </p:spPr>
        <p:txBody>
          <a:bodyPr>
            <a:normAutofit fontScale="90000"/>
          </a:bodyPr>
          <a:lstStyle/>
          <a:p>
            <a:r>
              <a:rPr lang="en-US" u="sng" dirty="0"/>
              <a:t>We must all “repent” and believe</a:t>
            </a:r>
            <a:br>
              <a:rPr lang="en-US" u="sng" dirty="0"/>
            </a:br>
            <a:r>
              <a:rPr lang="en-US" sz="4000" dirty="0"/>
              <a:t>(turn from sin and self, then turn to God)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1"/>
            <a:ext cx="4648200" cy="4724400"/>
          </a:xfrm>
        </p:spPr>
        <p:txBody>
          <a:bodyPr>
            <a:normAutofit fontScale="85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came into Galilee,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proclaiming the gospel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God, and saying, “The time is fulfilled, and the kingdom of God is at hand;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repent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believe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the gospel.”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No, I tell you; but unless you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repent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you will all likewise perish.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2514600"/>
            <a:ext cx="3657600" cy="472268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300" dirty="0"/>
              <a:t>Mark 1:15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300" dirty="0"/>
              <a:t>Luke 13:3</a:t>
            </a:r>
          </a:p>
        </p:txBody>
      </p:sp>
    </p:spTree>
    <p:extLst>
      <p:ext uri="{BB962C8B-B14F-4D97-AF65-F5344CB8AC3E}">
        <p14:creationId xmlns:p14="http://schemas.microsoft.com/office/powerpoint/2010/main" val="33840018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1828800"/>
          </a:xfrm>
        </p:spPr>
        <p:txBody>
          <a:bodyPr>
            <a:normAutofit/>
          </a:bodyPr>
          <a:lstStyle/>
          <a:p>
            <a:r>
              <a:rPr lang="en-US" u="sng" dirty="0"/>
              <a:t>We are saved by turning from sin and following Jesus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51037"/>
            <a:ext cx="4267200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confess with your mouth that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believe in your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heart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God raised him from the dead, you will be saved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0200" y="2743200"/>
            <a:ext cx="3276600" cy="3733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Romans 10:9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796897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Autofit/>
          </a:bodyPr>
          <a:lstStyle/>
          <a:p>
            <a:r>
              <a:rPr lang="en-US" dirty="0"/>
              <a:t>World </a:t>
            </a:r>
            <a:r>
              <a:rPr lang="en-US" u="sng" dirty="0"/>
              <a:t>History</a:t>
            </a:r>
            <a:r>
              <a:rPr lang="en-US" dirty="0"/>
              <a:t> – it’s </a:t>
            </a:r>
            <a:r>
              <a:rPr lang="en-US" u="sng" dirty="0"/>
              <a:t>His Story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990600"/>
            <a:ext cx="8915400" cy="55626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History is not a series of random events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God has been guiding history to bring lost people back to Himself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But how can a God of perfect justice forgive sin?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/>
              <a:t>1 Corinthians 10:6,11  </a:t>
            </a:r>
            <a:r>
              <a:rPr lang="en-US" dirty="0"/>
              <a:t>What was the purpose of the Old Testament stories?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/>
              <a:t>Colossians 2:16,17 </a:t>
            </a:r>
            <a:r>
              <a:rPr lang="en-US" dirty="0"/>
              <a:t> “Shadows” (clues) pointing to the “Substance” (Jesus!)</a:t>
            </a:r>
          </a:p>
        </p:txBody>
      </p:sp>
    </p:spTree>
    <p:extLst>
      <p:ext uri="{BB962C8B-B14F-4D97-AF65-F5344CB8AC3E}">
        <p14:creationId xmlns:p14="http://schemas.microsoft.com/office/powerpoint/2010/main" val="1526609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u="sng" dirty="0"/>
              <a:t>Believers become children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452596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to all who did receive him, who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believed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his name, he gave the right to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become children of God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who were born, not of blood nor of the will of the flesh nor of the will of man, but of God.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50" y="2057400"/>
            <a:ext cx="3657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 1:12,13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905000" y="579120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Adopted by God…</a:t>
            </a:r>
          </a:p>
        </p:txBody>
      </p:sp>
    </p:spTree>
    <p:extLst>
      <p:ext uri="{BB962C8B-B14F-4D97-AF65-F5344CB8AC3E}">
        <p14:creationId xmlns:p14="http://schemas.microsoft.com/office/powerpoint/2010/main" val="2122384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5B6DD-7DDB-C111-A8DD-6210163EA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A3F32-EF4B-74CC-39F8-926A70475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24950" cy="1143000"/>
          </a:xfrm>
        </p:spPr>
        <p:txBody>
          <a:bodyPr>
            <a:normAutofit/>
          </a:bodyPr>
          <a:lstStyle/>
          <a:p>
            <a:r>
              <a:rPr lang="en-US" u="sng" dirty="0"/>
              <a:t>God Loves You and Warns You</a:t>
            </a:r>
            <a:r>
              <a:rPr lang="en-US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1525A-A2E2-8359-F3FB-EF39B3F2FC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452596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200" dirty="0"/>
              <a:t>“We must pay the most careful attention, therefore, to what we have heard, so that we do not drift away. How shall we escape if we ignore </a:t>
            </a:r>
            <a:r>
              <a:rPr lang="en-US" sz="3200" b="1" dirty="0"/>
              <a:t>so great a salvation</a:t>
            </a:r>
            <a:r>
              <a:rPr lang="en-US" sz="3200" dirty="0"/>
              <a:t>?”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F4F5CE-012D-A3FE-ABCA-521B24881B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1600" y="1371600"/>
            <a:ext cx="3657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Hebrews 2:1,2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762321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902F4A-CC25-BB99-2AB2-C0A663007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6700A-7CEE-996D-756A-1197C56F6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u="sng" dirty="0"/>
              <a:t>Learn from the Example of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D0980-FAC5-3FD1-5D25-28E15E56EC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452596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200" dirty="0"/>
              <a:t>“See to it, brothers and sisters, that none of you has a </a:t>
            </a:r>
            <a:r>
              <a:rPr lang="en-US" sz="3200" b="1" dirty="0"/>
              <a:t>sinful, unbelieving heart </a:t>
            </a:r>
            <a:r>
              <a:rPr lang="en-US" sz="3200" dirty="0"/>
              <a:t>that </a:t>
            </a:r>
            <a:r>
              <a:rPr lang="en-US" sz="3200" b="1" dirty="0"/>
              <a:t>turns away </a:t>
            </a:r>
            <a:r>
              <a:rPr lang="en-US" sz="3200" dirty="0"/>
              <a:t>from the living God. As has just been said: ‘</a:t>
            </a:r>
            <a:r>
              <a:rPr lang="en-US" sz="3200" b="1" dirty="0"/>
              <a:t>Today</a:t>
            </a:r>
            <a:r>
              <a:rPr lang="en-US" sz="3200" dirty="0"/>
              <a:t>, if you hear his voice, do not harden your hearts as you did in the rebellion.’”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04C4F2-5626-0115-FE29-E0B69DC1DB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4000" y="1371600"/>
            <a:ext cx="3657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Hebrews 3:12,15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404760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70958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075A8-003A-30B5-FADA-1F8C3C2CD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4D816FD-1EEE-BD0B-B94F-6E72F9654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4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Potential Topics for Future Discussion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02A527-551C-0954-51EB-C3914FD83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85824"/>
            <a:ext cx="8839200" cy="5943602"/>
          </a:xfrm>
        </p:spPr>
        <p:txBody>
          <a:bodyPr numCol="2" spcCol="457200">
            <a:noAutofit/>
          </a:bodyPr>
          <a:lstStyle/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What is the Meaning of Life?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Can a person lose their Salvation?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Can people really talk to God (prayer)?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What is Baptism?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What is a Good Church?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How does the Holy Spirit work?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How to Deal with my Sin?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How can I know the Will of God?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How should I think about Money?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How should I relate to the Lost World?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How can I share the Gospel?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How to be a good Employee?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How to be a good Parent/Child?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What is Life after Life after Death?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How to recognize False Teachers?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Is it ever right to do wrong?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Does God control everything?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What if God Doesn't Answer my Prayer?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Aren't all religions the same?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How long is Time and Eternity?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2200" dirty="0"/>
              <a:t>How can I deal with Fear?</a:t>
            </a:r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en-US" sz="2200" dirty="0"/>
          </a:p>
          <a:p>
            <a:pPr marL="13716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825636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US" b="1" u="sng" dirty="0"/>
              <a:t>Some Clues of Hope – Fulfilled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990600"/>
            <a:ext cx="8991600" cy="5562600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u="sng" dirty="0"/>
              <a:t>God came</a:t>
            </a:r>
            <a:r>
              <a:rPr lang="en-US" dirty="0"/>
              <a:t> to Adam </a:t>
            </a:r>
            <a:r>
              <a:rPr lang="en-US" u="sng" dirty="0"/>
              <a:t>and</a:t>
            </a:r>
            <a:r>
              <a:rPr lang="en-US" dirty="0"/>
              <a:t> </a:t>
            </a:r>
            <a:r>
              <a:rPr lang="en-US" u="sng" dirty="0"/>
              <a:t>called</a:t>
            </a:r>
            <a:r>
              <a:rPr lang="en-US" dirty="0"/>
              <a:t> out to him, giving him an opportunity to confess his </a:t>
            </a:r>
            <a:r>
              <a:rPr lang="en-US"/>
              <a:t>sin (Matthew 11:28,29)</a:t>
            </a:r>
            <a:endParaRPr lang="en-US" dirty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 God killed an animal in the garden – the </a:t>
            </a:r>
            <a:r>
              <a:rPr lang="en-US" u="sng" dirty="0"/>
              <a:t>blood</a:t>
            </a:r>
            <a:r>
              <a:rPr lang="en-US" dirty="0"/>
              <a:t> of a </a:t>
            </a:r>
            <a:r>
              <a:rPr lang="en-US" u="sng" dirty="0"/>
              <a:t>substitute</a:t>
            </a:r>
            <a:r>
              <a:rPr lang="en-US" dirty="0"/>
              <a:t> (1 John 2:2)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 Even the very best </a:t>
            </a:r>
            <a:r>
              <a:rPr lang="en-US" u="sng" dirty="0"/>
              <a:t>efforts of man</a:t>
            </a:r>
            <a:r>
              <a:rPr lang="en-US" dirty="0"/>
              <a:t> </a:t>
            </a:r>
            <a:r>
              <a:rPr lang="en-US" u="sng" dirty="0"/>
              <a:t>cannot please God</a:t>
            </a:r>
            <a:r>
              <a:rPr lang="en-US" dirty="0"/>
              <a:t>.  He is God – His way is the only right way. (John 14:6)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 </a:t>
            </a:r>
            <a:r>
              <a:rPr lang="en-US" u="sng" dirty="0"/>
              <a:t>God provided</a:t>
            </a:r>
            <a:r>
              <a:rPr lang="en-US" dirty="0"/>
              <a:t> a boat for Noah to survive the flood.  It was the only </a:t>
            </a:r>
            <a:r>
              <a:rPr lang="en-US" u="sng" dirty="0"/>
              <a:t>safe place</a:t>
            </a:r>
            <a:r>
              <a:rPr lang="en-US" dirty="0"/>
              <a:t>  (1 Peter 3:18-20)</a:t>
            </a:r>
          </a:p>
        </p:txBody>
      </p:sp>
    </p:spTree>
    <p:extLst>
      <p:ext uri="{BB962C8B-B14F-4D97-AF65-F5344CB8AC3E}">
        <p14:creationId xmlns:p14="http://schemas.microsoft.com/office/powerpoint/2010/main" val="94513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>
            <a:normAutofit/>
          </a:bodyPr>
          <a:lstStyle/>
          <a:p>
            <a:r>
              <a:rPr lang="en-US" b="1" u="sng" dirty="0"/>
              <a:t>Some Clues of Hope – Fulfilled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990600"/>
            <a:ext cx="8991600" cy="5562600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 Righteousness does </a:t>
            </a:r>
            <a:r>
              <a:rPr lang="en-US" u="sng" dirty="0"/>
              <a:t>not</a:t>
            </a:r>
            <a:r>
              <a:rPr lang="en-US" dirty="0"/>
              <a:t> come from perfect </a:t>
            </a:r>
            <a:r>
              <a:rPr lang="en-US" u="sng" dirty="0"/>
              <a:t>behavior</a:t>
            </a:r>
            <a:r>
              <a:rPr lang="en-US" dirty="0"/>
              <a:t> – it comes from God through </a:t>
            </a:r>
            <a:r>
              <a:rPr lang="en-US" u="sng" dirty="0"/>
              <a:t>belief</a:t>
            </a:r>
            <a:r>
              <a:rPr lang="en-US" dirty="0"/>
              <a:t> (Ephesians 2:8,9)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 Abraham’s </a:t>
            </a:r>
            <a:r>
              <a:rPr lang="en-US" u="sng" dirty="0"/>
              <a:t>only son climbed the mountain</a:t>
            </a:r>
            <a:r>
              <a:rPr lang="en-US" dirty="0"/>
              <a:t> to be sacrificed, </a:t>
            </a:r>
            <a:r>
              <a:rPr lang="en-US" u="sng" dirty="0"/>
              <a:t>carrying wood</a:t>
            </a:r>
            <a:r>
              <a:rPr lang="en-US" dirty="0"/>
              <a:t> of sacrifice on his back (John 19:16,17)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 On the mountain of the Lord, </a:t>
            </a:r>
            <a:r>
              <a:rPr lang="en-US" u="sng" dirty="0"/>
              <a:t>a lamb</a:t>
            </a:r>
            <a:r>
              <a:rPr lang="en-US" dirty="0"/>
              <a:t> </a:t>
            </a:r>
            <a:r>
              <a:rPr lang="en-US" u="sng" dirty="0"/>
              <a:t>will be</a:t>
            </a:r>
            <a:r>
              <a:rPr lang="en-US" dirty="0"/>
              <a:t> </a:t>
            </a:r>
            <a:r>
              <a:rPr lang="en-US" u="sng" dirty="0"/>
              <a:t>provided</a:t>
            </a:r>
            <a:r>
              <a:rPr lang="en-US" dirty="0"/>
              <a:t>  (1 Peter 2:23,24)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 From Israel: A stairway into heaven and blessing to all people (John 1:51)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 The one who was sold as a slave by his brothers became their savior (Matthew 26:14-15)</a:t>
            </a:r>
          </a:p>
        </p:txBody>
      </p:sp>
    </p:spTree>
    <p:extLst>
      <p:ext uri="{BB962C8B-B14F-4D97-AF65-F5344CB8AC3E}">
        <p14:creationId xmlns:p14="http://schemas.microsoft.com/office/powerpoint/2010/main" val="255362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>
            <a:normAutofit/>
          </a:bodyPr>
          <a:lstStyle/>
          <a:p>
            <a:r>
              <a:rPr lang="en-US" b="1" u="sng" dirty="0"/>
              <a:t>Some Clues of Hope – Fulfilled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990600"/>
            <a:ext cx="8991600" cy="5562600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 When people in Egypt were dying, there was </a:t>
            </a:r>
            <a:r>
              <a:rPr lang="en-US" u="sng" dirty="0"/>
              <a:t>only one way</a:t>
            </a:r>
            <a:r>
              <a:rPr lang="en-US" dirty="0"/>
              <a:t> to survive: the blood of the </a:t>
            </a:r>
            <a:r>
              <a:rPr lang="en-US" u="sng" dirty="0"/>
              <a:t>Passover lamb</a:t>
            </a:r>
            <a:r>
              <a:rPr lang="en-US" dirty="0"/>
              <a:t> on the door frame (Matthew 26:27,28)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 In the wilderness, God fed the people with </a:t>
            </a:r>
            <a:r>
              <a:rPr lang="en-US" u="sng" dirty="0"/>
              <a:t>bread from heaven</a:t>
            </a:r>
            <a:r>
              <a:rPr lang="en-US" dirty="0"/>
              <a:t>. They only needed to pick it up and eat (John 6:32,35)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In the wilderness, God gave the people </a:t>
            </a:r>
            <a:r>
              <a:rPr lang="en-US" b="1" dirty="0"/>
              <a:t>water from a rock </a:t>
            </a:r>
            <a:r>
              <a:rPr lang="en-US" dirty="0"/>
              <a:t>to satisfy their thirst (1 Corinthians 10:4)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When people were dying from snake bites, if they </a:t>
            </a:r>
            <a:r>
              <a:rPr lang="en-US" u="sng" dirty="0"/>
              <a:t>looked up</a:t>
            </a:r>
            <a:r>
              <a:rPr lang="en-US" dirty="0"/>
              <a:t> at the bronze snake on the pole and </a:t>
            </a:r>
            <a:r>
              <a:rPr lang="en-US" u="sng" dirty="0"/>
              <a:t>believed God</a:t>
            </a:r>
            <a:r>
              <a:rPr lang="en-US" dirty="0"/>
              <a:t>, they lived (John 3:14,15)</a:t>
            </a:r>
          </a:p>
        </p:txBody>
      </p:sp>
    </p:spTree>
    <p:extLst>
      <p:ext uri="{BB962C8B-B14F-4D97-AF65-F5344CB8AC3E}">
        <p14:creationId xmlns:p14="http://schemas.microsoft.com/office/powerpoint/2010/main" val="1950508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>
            <a:normAutofit/>
          </a:bodyPr>
          <a:lstStyle/>
          <a:p>
            <a:r>
              <a:rPr lang="en-US" b="1" u="sng" dirty="0"/>
              <a:t>Some Clues of Hope – Fulfilled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990600"/>
            <a:ext cx="8991600" cy="5562600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 A </a:t>
            </a:r>
            <a:r>
              <a:rPr lang="en-US" u="sng" dirty="0"/>
              <a:t>step of faith</a:t>
            </a:r>
            <a:r>
              <a:rPr lang="en-US" dirty="0"/>
              <a:t> comes before receiving the blessing and power of God (Hebrews 11:6)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 God promised that an </a:t>
            </a:r>
            <a:r>
              <a:rPr lang="en-US" u="sng" dirty="0"/>
              <a:t>eternal ruler </a:t>
            </a:r>
            <a:r>
              <a:rPr lang="en-US" dirty="0"/>
              <a:t>would come from David’s offspring (Matthew 1:6,16)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 The Messiah would be born in </a:t>
            </a:r>
            <a:r>
              <a:rPr lang="en-US" u="sng" dirty="0"/>
              <a:t>Bethlehem</a:t>
            </a:r>
            <a:r>
              <a:rPr lang="en-US" dirty="0"/>
              <a:t> (Luke 2:4)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 A </a:t>
            </a:r>
            <a:r>
              <a:rPr lang="en-US" u="sng" dirty="0"/>
              <a:t>virgin</a:t>
            </a:r>
            <a:r>
              <a:rPr lang="en-US" dirty="0"/>
              <a:t> will have a baby and call Him </a:t>
            </a:r>
            <a:r>
              <a:rPr lang="en-US" u="sng" dirty="0"/>
              <a:t>Immanuel</a:t>
            </a:r>
            <a:r>
              <a:rPr lang="en-US" dirty="0"/>
              <a:t> (Matthew 1:22,23)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/>
              <a:t> One will come in the </a:t>
            </a:r>
            <a:r>
              <a:rPr lang="en-US" u="sng" dirty="0"/>
              <a:t>desert</a:t>
            </a:r>
            <a:r>
              <a:rPr lang="en-US" dirty="0"/>
              <a:t> to </a:t>
            </a:r>
            <a:r>
              <a:rPr lang="en-US" u="sng" dirty="0"/>
              <a:t>prepare the way</a:t>
            </a:r>
            <a:r>
              <a:rPr lang="en-US" dirty="0"/>
              <a:t> for the LORD (John 1:22,23)</a:t>
            </a:r>
          </a:p>
        </p:txBody>
      </p:sp>
    </p:spTree>
    <p:extLst>
      <p:ext uri="{BB962C8B-B14F-4D97-AF65-F5344CB8AC3E}">
        <p14:creationId xmlns:p14="http://schemas.microsoft.com/office/powerpoint/2010/main" val="3584315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1"/>
            <a:ext cx="7772400" cy="2305050"/>
          </a:xfrm>
        </p:spPr>
        <p:txBody>
          <a:bodyPr>
            <a:normAutofit/>
          </a:bodyPr>
          <a:lstStyle/>
          <a:p>
            <a:r>
              <a:rPr lang="en-US" sz="5400" b="1" dirty="0"/>
              <a:t>Becoming a Child of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“…what must I do to be saved?”</a:t>
            </a:r>
          </a:p>
          <a:p>
            <a:r>
              <a:rPr lang="en-US" dirty="0"/>
              <a:t>Acts 16:30</a:t>
            </a:r>
          </a:p>
        </p:txBody>
      </p:sp>
    </p:spTree>
    <p:extLst>
      <p:ext uri="{BB962C8B-B14F-4D97-AF65-F5344CB8AC3E}">
        <p14:creationId xmlns:p14="http://schemas.microsoft.com/office/powerpoint/2010/main" val="3240947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763" y="0"/>
            <a:ext cx="8915400" cy="1600200"/>
          </a:xfrm>
        </p:spPr>
        <p:txBody>
          <a:bodyPr>
            <a:normAutofit/>
          </a:bodyPr>
          <a:lstStyle/>
          <a:p>
            <a:r>
              <a:rPr lang="en-US" u="sng" dirty="0"/>
              <a:t>Before the Universe existed, </a:t>
            </a:r>
            <a:br>
              <a:rPr lang="en-US" u="sng" dirty="0"/>
            </a:br>
            <a:r>
              <a:rPr lang="en-US" u="sng" dirty="0"/>
              <a:t>God was.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752600"/>
            <a:ext cx="3962400" cy="54102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b="1" dirty="0"/>
              <a:t>In the beginning God </a:t>
            </a:r>
            <a:r>
              <a:rPr lang="en-US" sz="3600" dirty="0"/>
              <a:t>created the heavens and the earth.  </a:t>
            </a:r>
          </a:p>
          <a:p>
            <a:pPr marL="0" indent="0">
              <a:spcBef>
                <a:spcPts val="0"/>
              </a:spcBef>
              <a:buNone/>
            </a:pPr>
            <a:endParaRPr lang="en-US" sz="3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/>
              <a:t>God said to Moses, “</a:t>
            </a:r>
            <a:r>
              <a:rPr lang="en-US" sz="3600" b="1" dirty="0"/>
              <a:t>I AM </a:t>
            </a:r>
            <a:r>
              <a:rPr lang="en-US" sz="3600" dirty="0"/>
              <a:t>WHO I AM.”</a:t>
            </a:r>
          </a:p>
          <a:p>
            <a:pPr marL="0" indent="0">
              <a:spcBef>
                <a:spcPts val="0"/>
              </a:spcBef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463" y="2209800"/>
            <a:ext cx="4114800" cy="3505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Genesis 1:1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Exodus 3:14</a:t>
            </a:r>
            <a:endParaRPr lang="en-US" altLang="zh-CN" sz="3600" dirty="0"/>
          </a:p>
        </p:txBody>
      </p:sp>
    </p:spTree>
    <p:extLst>
      <p:ext uri="{BB962C8B-B14F-4D97-AF65-F5344CB8AC3E}">
        <p14:creationId xmlns:p14="http://schemas.microsoft.com/office/powerpoint/2010/main" val="2728603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585" y="0"/>
            <a:ext cx="7734837" cy="1600200"/>
          </a:xfrm>
        </p:spPr>
        <p:txBody>
          <a:bodyPr>
            <a:normAutofit/>
          </a:bodyPr>
          <a:lstStyle/>
          <a:p>
            <a:r>
              <a:rPr lang="en-US" u="sng" dirty="0"/>
              <a:t>God is Holy and </a:t>
            </a:r>
            <a:br>
              <a:rPr lang="en-US" u="sng" dirty="0"/>
            </a:br>
            <a:r>
              <a:rPr lang="en-US" u="sng" dirty="0"/>
              <a:t>created people for His Glory.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752600"/>
            <a:ext cx="4038600" cy="5029200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dirty="0"/>
              <a:t>“</a:t>
            </a:r>
            <a:r>
              <a:rPr lang="en-US" sz="3600" b="1" dirty="0"/>
              <a:t>Holy, holy, holy </a:t>
            </a:r>
            <a:r>
              <a:rPr lang="en-US" sz="3600" dirty="0"/>
              <a:t>is the LORD Almighty; the whole earth is full of His </a:t>
            </a:r>
            <a:r>
              <a:rPr lang="en-US" sz="3600" b="1" dirty="0"/>
              <a:t>glory</a:t>
            </a:r>
            <a:r>
              <a:rPr lang="en-US" sz="3600" dirty="0"/>
              <a:t>.” </a:t>
            </a:r>
          </a:p>
          <a:p>
            <a:pPr marL="0" indent="0">
              <a:spcBef>
                <a:spcPts val="0"/>
              </a:spcBef>
              <a:buNone/>
            </a:pPr>
            <a:endParaRPr lang="en-US" sz="3600" dirty="0"/>
          </a:p>
          <a:p>
            <a:pPr marL="0" indent="0">
              <a:spcBef>
                <a:spcPts val="0"/>
              </a:spcBef>
              <a:buNone/>
            </a:pPr>
            <a:endParaRPr lang="en-US" sz="3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3600" dirty="0"/>
              <a:t>Bring my sons from afar and my daughters from the ends of the earth – everyone who is called by my name, whom </a:t>
            </a:r>
            <a:r>
              <a:rPr lang="en-US" sz="3600" b="1" dirty="0"/>
              <a:t>I created for My glory</a:t>
            </a:r>
            <a:r>
              <a:rPr lang="en-US" sz="3600" dirty="0"/>
              <a:t>, whom I formed and made.”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752600"/>
            <a:ext cx="4114800" cy="5257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sz="3600" dirty="0"/>
              <a:t>Isaiah 6:3</a:t>
            </a:r>
          </a:p>
          <a:p>
            <a:pPr marL="0" indent="0">
              <a:buNone/>
            </a:pPr>
            <a:endParaRPr lang="en-US" altLang="zh-CN" sz="3600" dirty="0"/>
          </a:p>
          <a:p>
            <a:pPr marL="0" indent="0">
              <a:buNone/>
            </a:pPr>
            <a:endParaRPr lang="en-US" altLang="zh-CN" sz="3600" dirty="0"/>
          </a:p>
          <a:p>
            <a:pPr marL="0" indent="0">
              <a:buNone/>
            </a:pPr>
            <a:endParaRPr lang="en-US" altLang="zh-CN" sz="3600" dirty="0"/>
          </a:p>
          <a:p>
            <a:pPr marL="0" indent="0">
              <a:buNone/>
            </a:pPr>
            <a:endParaRPr lang="en-US" altLang="zh-CN" sz="3600" dirty="0"/>
          </a:p>
          <a:p>
            <a:pPr marL="0" indent="0">
              <a:buNone/>
            </a:pPr>
            <a:r>
              <a:rPr lang="en-US" altLang="zh-CN" sz="3600" dirty="0"/>
              <a:t>Isaiah 43:6,7</a:t>
            </a:r>
          </a:p>
        </p:txBody>
      </p:sp>
    </p:spTree>
    <p:extLst>
      <p:ext uri="{BB962C8B-B14F-4D97-AF65-F5344CB8AC3E}">
        <p14:creationId xmlns:p14="http://schemas.microsoft.com/office/powerpoint/2010/main" val="104281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1718</TotalTime>
  <Words>1422</Words>
  <Application>Microsoft Macintosh PowerPoint</Application>
  <PresentationFormat>On-screen Show (4:3)</PresentationFormat>
  <Paragraphs>152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Times New Roman</vt:lpstr>
      <vt:lpstr>Wingdings</vt:lpstr>
      <vt:lpstr>Office Theme</vt:lpstr>
      <vt:lpstr>Creation To Christ  Summary Thoughts</vt:lpstr>
      <vt:lpstr>World History – it’s His Story</vt:lpstr>
      <vt:lpstr>Some Clues of Hope – Fulfilled</vt:lpstr>
      <vt:lpstr>Some Clues of Hope – Fulfilled</vt:lpstr>
      <vt:lpstr>Some Clues of Hope – Fulfilled</vt:lpstr>
      <vt:lpstr>Some Clues of Hope – Fulfilled</vt:lpstr>
      <vt:lpstr>Becoming a Child of God</vt:lpstr>
      <vt:lpstr>Before the Universe existed,  God was.</vt:lpstr>
      <vt:lpstr>God is Holy and  created people for His Glory.</vt:lpstr>
      <vt:lpstr>Because of sin, we cannot bring glory to God</vt:lpstr>
      <vt:lpstr>Because of sin, we are all separated from God</vt:lpstr>
      <vt:lpstr>We are all lost in sin</vt:lpstr>
      <vt:lpstr>Good works cannot save us</vt:lpstr>
      <vt:lpstr>Even our best efforts fall short</vt:lpstr>
      <vt:lpstr>God’s love is very great</vt:lpstr>
      <vt:lpstr>He paid a very high price</vt:lpstr>
      <vt:lpstr>Only one way – born to new life</vt:lpstr>
      <vt:lpstr>We must all “repent” and believe (turn from sin and self, then turn to God)</vt:lpstr>
      <vt:lpstr>We are saved by turning from sin and following Jesus</vt:lpstr>
      <vt:lpstr>Believers become children of God</vt:lpstr>
      <vt:lpstr>God Loves You and Warns You:</vt:lpstr>
      <vt:lpstr>Learn from the Example of History</vt:lpstr>
      <vt:lpstr>PowerPoint Presentation</vt:lpstr>
      <vt:lpstr>Potential Topics for Future Discussion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 called out to Adam, giving him an opportunity to confess his sin.</dc:title>
  <dc:creator>Mark Robnett</dc:creator>
  <cp:lastModifiedBy>Mark Robnett</cp:lastModifiedBy>
  <cp:revision>97</cp:revision>
  <cp:lastPrinted>2026-04-22T11:35:05Z</cp:lastPrinted>
  <dcterms:created xsi:type="dcterms:W3CDTF">2016-06-20T08:01:19Z</dcterms:created>
  <dcterms:modified xsi:type="dcterms:W3CDTF">2026-04-22T18:45:28Z</dcterms:modified>
</cp:coreProperties>
</file>