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9736-4966-4A2D-8574-90A9AC5C180A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CC9D-A86F-4367-A1D0-93B9D333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533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9736-4966-4A2D-8574-90A9AC5C180A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CC9D-A86F-4367-A1D0-93B9D333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981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9736-4966-4A2D-8574-90A9AC5C180A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CC9D-A86F-4367-A1D0-93B9D333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013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9736-4966-4A2D-8574-90A9AC5C180A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CC9D-A86F-4367-A1D0-93B9D333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841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9736-4966-4A2D-8574-90A9AC5C180A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CC9D-A86F-4367-A1D0-93B9D333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29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9736-4966-4A2D-8574-90A9AC5C180A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CC9D-A86F-4367-A1D0-93B9D333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248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9736-4966-4A2D-8574-90A9AC5C180A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CC9D-A86F-4367-A1D0-93B9D333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767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9736-4966-4A2D-8574-90A9AC5C180A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CC9D-A86F-4367-A1D0-93B9D333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461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9736-4966-4A2D-8574-90A9AC5C180A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CC9D-A86F-4367-A1D0-93B9D333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134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9736-4966-4A2D-8574-90A9AC5C180A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CC9D-A86F-4367-A1D0-93B9D333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914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9736-4966-4A2D-8574-90A9AC5C180A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CC9D-A86F-4367-A1D0-93B9D333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152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99736-4966-4A2D-8574-90A9AC5C180A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5CC9D-A86F-4367-A1D0-93B9D333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171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4800" b="1" dirty="0" smtClean="0"/>
              <a:t>What does the Bible say about my Work and Career?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very important part of Life!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92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Finding and Keeping a Job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5638800"/>
          </a:xfrm>
        </p:spPr>
        <p:txBody>
          <a:bodyPr>
            <a:normAutofit/>
          </a:bodyPr>
          <a:lstStyle/>
          <a:p>
            <a:r>
              <a:rPr lang="en-US" dirty="0"/>
              <a:t>If you could describe </a:t>
            </a:r>
            <a:r>
              <a:rPr lang="en-US" i="1" dirty="0"/>
              <a:t>your ideal job</a:t>
            </a:r>
            <a:r>
              <a:rPr lang="en-US" dirty="0"/>
              <a:t>, what would it be like?</a:t>
            </a:r>
          </a:p>
          <a:p>
            <a:pPr lvl="0"/>
            <a:r>
              <a:rPr lang="en-US" dirty="0" smtClean="0"/>
              <a:t>What do people to </a:t>
            </a:r>
            <a:r>
              <a:rPr lang="en-US" u="sng" dirty="0" smtClean="0"/>
              <a:t>get</a:t>
            </a:r>
            <a:r>
              <a:rPr lang="en-US" dirty="0" smtClean="0"/>
              <a:t> a good job?</a:t>
            </a:r>
            <a:r>
              <a:rPr lang="en-US" dirty="0" smtClean="0"/>
              <a:t> </a:t>
            </a:r>
            <a:endParaRPr lang="en-US" dirty="0" smtClean="0"/>
          </a:p>
          <a:p>
            <a:pPr lvl="1"/>
            <a:r>
              <a:rPr lang="en-US" dirty="0" smtClean="0"/>
              <a:t>Education, experience, references, relationships</a:t>
            </a:r>
          </a:p>
          <a:p>
            <a:pPr lvl="1"/>
            <a:r>
              <a:rPr lang="en-US" dirty="0" smtClean="0"/>
              <a:t>Pay bribes</a:t>
            </a:r>
            <a:r>
              <a:rPr lang="en-US" dirty="0"/>
              <a:t>, lie on their CV</a:t>
            </a:r>
            <a:r>
              <a:rPr lang="en-US" dirty="0" smtClean="0"/>
              <a:t>, conceal information</a:t>
            </a:r>
            <a:endParaRPr lang="en-US" dirty="0"/>
          </a:p>
          <a:p>
            <a:pPr lvl="0"/>
            <a:r>
              <a:rPr lang="en-US" dirty="0"/>
              <a:t>What </a:t>
            </a:r>
            <a:r>
              <a:rPr lang="en-US" dirty="0" smtClean="0"/>
              <a:t>do people do </a:t>
            </a:r>
            <a:r>
              <a:rPr lang="en-US" u="sng" dirty="0" smtClean="0"/>
              <a:t>keep</a:t>
            </a:r>
            <a:r>
              <a:rPr lang="en-US" dirty="0" smtClean="0"/>
              <a:t> </a:t>
            </a:r>
            <a:r>
              <a:rPr lang="en-US" dirty="0"/>
              <a:t>a job or </a:t>
            </a:r>
            <a:r>
              <a:rPr lang="en-US" u="sng" dirty="0"/>
              <a:t>advance</a:t>
            </a:r>
            <a:r>
              <a:rPr lang="en-US" dirty="0"/>
              <a:t> to a higher position?  </a:t>
            </a:r>
            <a:endParaRPr lang="en-US" dirty="0" smtClean="0"/>
          </a:p>
          <a:p>
            <a:pPr lvl="1"/>
            <a:r>
              <a:rPr lang="en-US" dirty="0" smtClean="0"/>
              <a:t>Work hard, improve business, expand markets</a:t>
            </a:r>
          </a:p>
          <a:p>
            <a:pPr lvl="1"/>
            <a:r>
              <a:rPr lang="en-US" dirty="0" smtClean="0"/>
              <a:t>Work </a:t>
            </a:r>
            <a:r>
              <a:rPr lang="en-US" dirty="0"/>
              <a:t>when </a:t>
            </a:r>
            <a:r>
              <a:rPr lang="en-US" dirty="0" smtClean="0"/>
              <a:t>the </a:t>
            </a:r>
            <a:r>
              <a:rPr lang="en-US" dirty="0"/>
              <a:t>boss is </a:t>
            </a:r>
            <a:r>
              <a:rPr lang="en-US" dirty="0" smtClean="0"/>
              <a:t>watching</a:t>
            </a:r>
            <a:endParaRPr lang="en-US" dirty="0" smtClean="0"/>
          </a:p>
          <a:p>
            <a:pPr lvl="1"/>
            <a:r>
              <a:rPr lang="en-US" dirty="0" smtClean="0"/>
              <a:t>Do </a:t>
            </a:r>
            <a:r>
              <a:rPr lang="en-US" dirty="0"/>
              <a:t>something that isn’t right (legally, morally, </a:t>
            </a:r>
            <a:r>
              <a:rPr lang="en-US" dirty="0" err="1" smtClean="0"/>
              <a:t>etc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389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Work is </a:t>
            </a:r>
            <a:r>
              <a:rPr lang="en-US" b="1" i="1" u="sng" dirty="0" smtClean="0"/>
              <a:t>not</a:t>
            </a:r>
            <a:r>
              <a:rPr lang="en-US" b="1" u="sng" dirty="0" smtClean="0"/>
              <a:t> a curse!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5638800"/>
          </a:xfrm>
        </p:spPr>
        <p:txBody>
          <a:bodyPr>
            <a:normAutofit/>
          </a:bodyPr>
          <a:lstStyle/>
          <a:p>
            <a:pPr lvl="0"/>
            <a:r>
              <a:rPr lang="en-US" u="sng" dirty="0" smtClean="0"/>
              <a:t>Before man sinned</a:t>
            </a:r>
            <a:r>
              <a:rPr lang="en-US" dirty="0" smtClean="0"/>
              <a:t>, God “built a business” and </a:t>
            </a:r>
            <a:r>
              <a:rPr lang="en-US" dirty="0" smtClean="0"/>
              <a:t>“hired” Adam (</a:t>
            </a:r>
            <a:r>
              <a:rPr lang="en-US" b="1" dirty="0" smtClean="0"/>
              <a:t>Genesis 2:8,9,15</a:t>
            </a:r>
            <a:r>
              <a:rPr lang="en-US" dirty="0" smtClean="0"/>
              <a:t>).  </a:t>
            </a:r>
          </a:p>
          <a:p>
            <a:pPr lvl="1"/>
            <a:r>
              <a:rPr lang="en-US" dirty="0" smtClean="0"/>
              <a:t>Work was good, blessed by </a:t>
            </a:r>
            <a:r>
              <a:rPr lang="en-US" dirty="0" smtClean="0"/>
              <a:t>God; Adam </a:t>
            </a:r>
            <a:r>
              <a:rPr lang="en-US" dirty="0" smtClean="0"/>
              <a:t>could serve society and care for his environment.</a:t>
            </a:r>
          </a:p>
          <a:p>
            <a:pPr lvl="0"/>
            <a:r>
              <a:rPr lang="en-US" u="sng" dirty="0" smtClean="0"/>
              <a:t>After the fall</a:t>
            </a:r>
            <a:r>
              <a:rPr lang="en-US" dirty="0" smtClean="0"/>
              <a:t>, work became a “struggle” against the forces of a broken world (</a:t>
            </a:r>
            <a:r>
              <a:rPr lang="en-US" b="1" dirty="0" smtClean="0"/>
              <a:t>Genesis 3:17-19</a:t>
            </a:r>
            <a:r>
              <a:rPr lang="en-US" dirty="0" smtClean="0"/>
              <a:t>).  </a:t>
            </a:r>
          </a:p>
          <a:p>
            <a:pPr lvl="1"/>
            <a:r>
              <a:rPr lang="en-US" dirty="0" smtClean="0"/>
              <a:t>Sin affects everything!  </a:t>
            </a:r>
            <a:r>
              <a:rPr lang="en-US" dirty="0" smtClean="0"/>
              <a:t>Problems with production, products, people, etc.</a:t>
            </a:r>
            <a:endParaRPr lang="en-US" dirty="0" smtClean="0"/>
          </a:p>
          <a:p>
            <a:pPr lvl="0"/>
            <a:r>
              <a:rPr lang="en-US" dirty="0" smtClean="0"/>
              <a:t>Even in our broken world, </a:t>
            </a:r>
            <a:r>
              <a:rPr lang="en-US" u="sng" dirty="0" smtClean="0"/>
              <a:t>work is still important</a:t>
            </a:r>
            <a:r>
              <a:rPr lang="en-US" dirty="0" smtClean="0"/>
              <a:t> </a:t>
            </a:r>
            <a:r>
              <a:rPr lang="en-US" dirty="0" smtClean="0"/>
              <a:t>and </a:t>
            </a:r>
            <a:r>
              <a:rPr lang="en-US" dirty="0" smtClean="0"/>
              <a:t>our God-given </a:t>
            </a:r>
            <a:r>
              <a:rPr lang="en-US" dirty="0" smtClean="0"/>
              <a:t>responsibility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b="1" dirty="0" smtClean="0"/>
              <a:t>Ephesians 6:9</a:t>
            </a:r>
            <a:r>
              <a:rPr lang="en-US" dirty="0" smtClean="0"/>
              <a:t>).</a:t>
            </a:r>
            <a:endParaRPr lang="en-US" dirty="0" smtClean="0"/>
          </a:p>
          <a:p>
            <a:pPr lvl="1"/>
            <a:r>
              <a:rPr lang="en-US" dirty="0" smtClean="0"/>
              <a:t>If the dishwasher does a bad job, </a:t>
            </a:r>
            <a:r>
              <a:rPr lang="en-US" dirty="0" smtClean="0"/>
              <a:t>customers get </a:t>
            </a:r>
            <a:r>
              <a:rPr lang="en-US" dirty="0" smtClean="0"/>
              <a:t>sick!  </a:t>
            </a:r>
          </a:p>
        </p:txBody>
      </p:sp>
    </p:spTree>
    <p:extLst>
      <p:ext uri="{BB962C8B-B14F-4D97-AF65-F5344CB8AC3E}">
        <p14:creationId xmlns:p14="http://schemas.microsoft.com/office/powerpoint/2010/main" val="2511362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How to be a </a:t>
            </a:r>
            <a:r>
              <a:rPr lang="en-US" b="1" u="sng" dirty="0" smtClean="0"/>
              <a:t>Good </a:t>
            </a:r>
            <a:r>
              <a:rPr lang="en-US" b="1" u="sng" dirty="0"/>
              <a:t>E</a:t>
            </a:r>
            <a:r>
              <a:rPr lang="en-US" b="1" u="sng" dirty="0" smtClean="0"/>
              <a:t>mployee</a:t>
            </a:r>
            <a:r>
              <a:rPr lang="en-US" b="1" u="sng" dirty="0" smtClean="0"/>
              <a:t>: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5638800"/>
          </a:xfrm>
        </p:spPr>
        <p:txBody>
          <a:bodyPr>
            <a:normAutofit/>
          </a:bodyPr>
          <a:lstStyle/>
          <a:p>
            <a:pPr lvl="0"/>
            <a:r>
              <a:rPr lang="en-US" b="1" dirty="0"/>
              <a:t>Ephesians 6:5-8 </a:t>
            </a:r>
            <a:r>
              <a:rPr lang="en-US" b="1" dirty="0" smtClean="0"/>
              <a:t> </a:t>
            </a:r>
            <a:r>
              <a:rPr lang="en-US" dirty="0" smtClean="0"/>
              <a:t>Serve </a:t>
            </a:r>
            <a:r>
              <a:rPr lang="en-US" dirty="0" smtClean="0"/>
              <a:t>as if the LORD JESUS CHRIST is your </a:t>
            </a:r>
            <a:r>
              <a:rPr lang="en-US" dirty="0" smtClean="0"/>
              <a:t>employer</a:t>
            </a:r>
            <a:endParaRPr lang="en-US" dirty="0" smtClean="0"/>
          </a:p>
          <a:p>
            <a:pPr lvl="0"/>
            <a:r>
              <a:rPr lang="en-US" b="1" dirty="0"/>
              <a:t>1 Peter 2:18-19</a:t>
            </a:r>
            <a:r>
              <a:rPr lang="en-US" dirty="0"/>
              <a:t> </a:t>
            </a:r>
            <a:r>
              <a:rPr lang="en-US" dirty="0" smtClean="0"/>
              <a:t> Respect </a:t>
            </a:r>
            <a:r>
              <a:rPr lang="en-US" dirty="0" smtClean="0"/>
              <a:t>the authority of your boss’s position, even if he/she is </a:t>
            </a:r>
            <a:r>
              <a:rPr lang="en-US" dirty="0" smtClean="0"/>
              <a:t>unreasonable</a:t>
            </a:r>
            <a:endParaRPr lang="en-US" dirty="0" smtClean="0"/>
          </a:p>
          <a:p>
            <a:pPr lvl="0"/>
            <a:r>
              <a:rPr lang="en-US" b="1" dirty="0"/>
              <a:t>Daniel 1:8-17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smtClean="0"/>
              <a:t>It </a:t>
            </a:r>
            <a:r>
              <a:rPr lang="en-US" dirty="0" smtClean="0"/>
              <a:t>is OK to respectfully question </a:t>
            </a:r>
            <a:r>
              <a:rPr lang="en-US" dirty="0" smtClean="0"/>
              <a:t>your boss, </a:t>
            </a:r>
            <a:r>
              <a:rPr lang="en-US" dirty="0" smtClean="0"/>
              <a:t>but you should </a:t>
            </a:r>
            <a:r>
              <a:rPr lang="en-US" dirty="0" smtClean="0"/>
              <a:t>follow </a:t>
            </a:r>
            <a:r>
              <a:rPr lang="en-US" dirty="0" smtClean="0"/>
              <a:t>their </a:t>
            </a:r>
            <a:r>
              <a:rPr lang="en-US" dirty="0" smtClean="0"/>
              <a:t>leadership</a:t>
            </a:r>
            <a:endParaRPr lang="en-US" dirty="0" smtClean="0"/>
          </a:p>
          <a:p>
            <a:pPr lvl="0"/>
            <a:r>
              <a:rPr lang="en-US" b="1" dirty="0"/>
              <a:t>Genesis 39:6-12</a:t>
            </a:r>
            <a:r>
              <a:rPr lang="en-US" dirty="0"/>
              <a:t> </a:t>
            </a:r>
            <a:r>
              <a:rPr lang="en-US" dirty="0" smtClean="0"/>
              <a:t> If </a:t>
            </a:r>
            <a:r>
              <a:rPr lang="en-US" dirty="0" smtClean="0"/>
              <a:t>your boss asks you to do something illegal or immoral, you should </a:t>
            </a:r>
            <a:r>
              <a:rPr lang="en-US" dirty="0" smtClean="0"/>
              <a:t>refuse</a:t>
            </a:r>
            <a:endParaRPr lang="en-US" dirty="0" smtClean="0"/>
          </a:p>
          <a:p>
            <a:pPr lvl="0"/>
            <a:r>
              <a:rPr lang="en-US" b="1" dirty="0"/>
              <a:t>Titus 2:9-10</a:t>
            </a:r>
            <a:r>
              <a:rPr lang="en-US" dirty="0"/>
              <a:t> </a:t>
            </a:r>
            <a:r>
              <a:rPr lang="en-US" dirty="0" smtClean="0"/>
              <a:t> Your </a:t>
            </a:r>
            <a:r>
              <a:rPr lang="en-US" dirty="0" smtClean="0"/>
              <a:t>good work should be positive testimony of the Lord Jesus </a:t>
            </a:r>
            <a:r>
              <a:rPr lang="en-US" dirty="0" smtClean="0"/>
              <a:t>Christ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48981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How to be a </a:t>
            </a:r>
            <a:r>
              <a:rPr lang="en-US" b="1" u="sng" dirty="0" smtClean="0"/>
              <a:t>Good </a:t>
            </a:r>
            <a:r>
              <a:rPr lang="en-US" b="1" u="sng" dirty="0"/>
              <a:t>E</a:t>
            </a:r>
            <a:r>
              <a:rPr lang="en-US" b="1" u="sng" dirty="0" smtClean="0"/>
              <a:t>mployee</a:t>
            </a:r>
            <a:r>
              <a:rPr lang="en-US" b="1" u="sng" dirty="0" smtClean="0"/>
              <a:t>: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5638800"/>
          </a:xfrm>
        </p:spPr>
        <p:txBody>
          <a:bodyPr>
            <a:normAutofit/>
          </a:bodyPr>
          <a:lstStyle/>
          <a:p>
            <a:r>
              <a:rPr lang="en-US" b="1" dirty="0"/>
              <a:t>Colossians 3:22-24</a:t>
            </a:r>
            <a:r>
              <a:rPr lang="en-US" dirty="0"/>
              <a:t> </a:t>
            </a:r>
            <a:r>
              <a:rPr lang="en-US" dirty="0" smtClean="0"/>
              <a:t> Respect </a:t>
            </a:r>
            <a:r>
              <a:rPr lang="en-US" dirty="0" smtClean="0"/>
              <a:t>your company’s </a:t>
            </a:r>
            <a:r>
              <a:rPr lang="en-US" dirty="0" smtClean="0"/>
              <a:t>rules; </a:t>
            </a:r>
            <a:r>
              <a:rPr lang="en-US" dirty="0" smtClean="0"/>
              <a:t>do a </a:t>
            </a:r>
            <a:r>
              <a:rPr lang="en-US" dirty="0" smtClean="0"/>
              <a:t>full day’s </a:t>
            </a:r>
            <a:r>
              <a:rPr lang="en-US" dirty="0" smtClean="0"/>
              <a:t>work for a </a:t>
            </a:r>
            <a:r>
              <a:rPr lang="en-US" dirty="0" smtClean="0"/>
              <a:t>full </a:t>
            </a:r>
            <a:r>
              <a:rPr lang="en-US" dirty="0" smtClean="0"/>
              <a:t>day’s </a:t>
            </a:r>
            <a:r>
              <a:rPr lang="en-US" dirty="0" smtClean="0"/>
              <a:t>pay</a:t>
            </a:r>
            <a:endParaRPr lang="en-US" dirty="0" smtClean="0"/>
          </a:p>
          <a:p>
            <a:pPr lvl="0"/>
            <a:r>
              <a:rPr lang="en-US" b="1" dirty="0"/>
              <a:t>Jeremiah 29:7; Daniel 6:3-5</a:t>
            </a:r>
            <a:r>
              <a:rPr lang="en-US" dirty="0"/>
              <a:t> </a:t>
            </a:r>
            <a:r>
              <a:rPr lang="en-US" dirty="0" smtClean="0"/>
              <a:t> Do </a:t>
            </a:r>
            <a:r>
              <a:rPr lang="en-US" dirty="0" smtClean="0"/>
              <a:t>the very best you can to help the company succeed and make your employer look </a:t>
            </a:r>
            <a:r>
              <a:rPr lang="en-US" dirty="0" smtClean="0"/>
              <a:t>good </a:t>
            </a:r>
            <a:endParaRPr lang="en-US" dirty="0" smtClean="0"/>
          </a:p>
          <a:p>
            <a:pPr lvl="0"/>
            <a:r>
              <a:rPr lang="en-US" b="1" dirty="0"/>
              <a:t>John 13:12-17 </a:t>
            </a:r>
            <a:r>
              <a:rPr lang="en-US" b="1" dirty="0" smtClean="0"/>
              <a:t> </a:t>
            </a:r>
            <a:r>
              <a:rPr lang="en-US" dirty="0" smtClean="0"/>
              <a:t>If </a:t>
            </a:r>
            <a:r>
              <a:rPr lang="en-US" dirty="0" smtClean="0"/>
              <a:t>you have a </a:t>
            </a:r>
            <a:r>
              <a:rPr lang="en-US" dirty="0" smtClean="0"/>
              <a:t>foolish boss, remember the example of Jesus’s service</a:t>
            </a:r>
            <a:endParaRPr lang="en-US" dirty="0" smtClean="0"/>
          </a:p>
          <a:p>
            <a:pPr lvl="0"/>
            <a:r>
              <a:rPr lang="en-US" b="1" dirty="0"/>
              <a:t>2 Thessalonians 3:10-13</a:t>
            </a:r>
            <a:r>
              <a:rPr lang="en-US" dirty="0"/>
              <a:t> </a:t>
            </a:r>
            <a:r>
              <a:rPr lang="en-US" dirty="0" smtClean="0"/>
              <a:t> Don’t </a:t>
            </a:r>
            <a:r>
              <a:rPr lang="en-US" dirty="0" smtClean="0"/>
              <a:t>let someone else’s laziness influence your </a:t>
            </a:r>
            <a:r>
              <a:rPr lang="en-US" dirty="0" smtClean="0"/>
              <a:t>performance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82119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How to be a </a:t>
            </a:r>
            <a:r>
              <a:rPr lang="en-US" b="1" u="sng" dirty="0" smtClean="0"/>
              <a:t>Good </a:t>
            </a:r>
            <a:r>
              <a:rPr lang="en-US" b="1" u="sng" dirty="0"/>
              <a:t>E</a:t>
            </a:r>
            <a:r>
              <a:rPr lang="en-US" b="1" u="sng" dirty="0" smtClean="0"/>
              <a:t>mployer</a:t>
            </a:r>
            <a:r>
              <a:rPr lang="en-US" b="1" u="sng" dirty="0" smtClean="0"/>
              <a:t>: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5638800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n-US" b="1" dirty="0"/>
              <a:t>Ephesians 6:9</a:t>
            </a:r>
            <a:r>
              <a:rPr lang="en-US" dirty="0"/>
              <a:t> </a:t>
            </a:r>
            <a:r>
              <a:rPr lang="en-US" dirty="0" smtClean="0"/>
              <a:t> Treat </a:t>
            </a:r>
            <a:r>
              <a:rPr lang="en-US" dirty="0" smtClean="0"/>
              <a:t>all employees justly and equally.  </a:t>
            </a:r>
            <a:r>
              <a:rPr lang="en-US" dirty="0" smtClean="0"/>
              <a:t>Be a good example with high standards.</a:t>
            </a: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b="1" dirty="0"/>
              <a:t>Philippians 2:2-3 </a:t>
            </a:r>
            <a:r>
              <a:rPr lang="en-US" b="1" dirty="0" smtClean="0"/>
              <a:t> </a:t>
            </a:r>
            <a:r>
              <a:rPr lang="en-US" dirty="0" smtClean="0"/>
              <a:t>Do </a:t>
            </a:r>
            <a:r>
              <a:rPr lang="en-US" dirty="0" smtClean="0"/>
              <a:t>not focus on your own self-interests without considering the needs of your </a:t>
            </a:r>
            <a:r>
              <a:rPr lang="en-US" dirty="0" smtClean="0"/>
              <a:t>employees</a:t>
            </a: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b="1" dirty="0" smtClean="0"/>
              <a:t>Luke 16:10</a:t>
            </a:r>
            <a:r>
              <a:rPr lang="en-US" dirty="0"/>
              <a:t>  </a:t>
            </a:r>
            <a:r>
              <a:rPr lang="en-US" dirty="0" smtClean="0"/>
              <a:t>Be faithful with your current responsibility. Listen </a:t>
            </a:r>
            <a:r>
              <a:rPr lang="en-US" dirty="0"/>
              <a:t>carefully to the advice of others.</a:t>
            </a:r>
          </a:p>
          <a:p>
            <a:pPr>
              <a:spcAft>
                <a:spcPts val="600"/>
              </a:spcAft>
            </a:pPr>
            <a:r>
              <a:rPr lang="en-US" b="1" dirty="0"/>
              <a:t>Exodus 18:13-26</a:t>
            </a:r>
            <a:r>
              <a:rPr lang="en-US" dirty="0"/>
              <a:t> </a:t>
            </a:r>
            <a:r>
              <a:rPr lang="en-US" dirty="0" smtClean="0"/>
              <a:t> More </a:t>
            </a:r>
            <a:r>
              <a:rPr lang="en-US" dirty="0" smtClean="0"/>
              <a:t>responsibility can lead to more problems, resulting in stress and hindering your service for </a:t>
            </a:r>
            <a:r>
              <a:rPr lang="en-US" dirty="0" smtClean="0"/>
              <a:t>God</a:t>
            </a: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b="1" dirty="0"/>
              <a:t>Mark 10:42-45, 1 Corinthians 9:19, 10:33 </a:t>
            </a:r>
            <a:r>
              <a:rPr lang="en-US" b="1" dirty="0" smtClean="0"/>
              <a:t> </a:t>
            </a:r>
            <a:r>
              <a:rPr lang="en-US" dirty="0" smtClean="0"/>
              <a:t>H</a:t>
            </a:r>
            <a:r>
              <a:rPr lang="en-US" dirty="0" smtClean="0"/>
              <a:t>ave </a:t>
            </a:r>
            <a:r>
              <a:rPr lang="en-US" dirty="0" smtClean="0"/>
              <a:t>the attitude of a servant and a witness for God’s </a:t>
            </a:r>
            <a:r>
              <a:rPr lang="en-US" dirty="0" smtClean="0"/>
              <a:t>Kingdom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456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When seeking a job, consider: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5638800"/>
          </a:xfrm>
        </p:spPr>
        <p:txBody>
          <a:bodyPr>
            <a:normAutofit fontScale="92500"/>
          </a:bodyPr>
          <a:lstStyle/>
          <a:p>
            <a:pPr>
              <a:spcAft>
                <a:spcPts val="600"/>
              </a:spcAft>
            </a:pPr>
            <a:r>
              <a:rPr lang="en-US" b="1" dirty="0"/>
              <a:t>James 4:13-15 </a:t>
            </a:r>
            <a:r>
              <a:rPr lang="en-US" b="1" dirty="0" smtClean="0"/>
              <a:t> </a:t>
            </a:r>
            <a:r>
              <a:rPr lang="en-US" dirty="0" smtClean="0"/>
              <a:t>Always </a:t>
            </a:r>
            <a:r>
              <a:rPr lang="en-US" dirty="0" smtClean="0"/>
              <a:t>pray, seeking God’s </a:t>
            </a:r>
            <a:r>
              <a:rPr lang="en-US" dirty="0" smtClean="0"/>
              <a:t>direction</a:t>
            </a: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b="1" dirty="0"/>
              <a:t>Proverbs 11:14</a:t>
            </a:r>
            <a:r>
              <a:rPr lang="en-US" dirty="0"/>
              <a:t> </a:t>
            </a:r>
            <a:r>
              <a:rPr lang="en-US" dirty="0" smtClean="0"/>
              <a:t> Seek </a:t>
            </a:r>
            <a:r>
              <a:rPr lang="en-US" dirty="0" smtClean="0"/>
              <a:t>counsel from godly friends who can help you think wisely before making a </a:t>
            </a:r>
            <a:r>
              <a:rPr lang="en-US" dirty="0" smtClean="0"/>
              <a:t>decision</a:t>
            </a: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b="1" dirty="0" smtClean="0"/>
              <a:t>Jeremiah 9:23,24</a:t>
            </a:r>
            <a:r>
              <a:rPr lang="en-US" dirty="0" smtClean="0"/>
              <a:t>  Do </a:t>
            </a:r>
            <a:r>
              <a:rPr lang="en-US" dirty="0" smtClean="0"/>
              <a:t>not </a:t>
            </a:r>
            <a:r>
              <a:rPr lang="en-US" dirty="0" smtClean="0"/>
              <a:t>accept </a:t>
            </a:r>
            <a:r>
              <a:rPr lang="en-US" dirty="0" smtClean="0"/>
              <a:t>a job that will take you away from God and </a:t>
            </a:r>
            <a:r>
              <a:rPr lang="en-US" dirty="0" smtClean="0"/>
              <a:t>limit your spiritual growth</a:t>
            </a: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b="1" dirty="0"/>
              <a:t>1 Thessalonians 4:11,12 </a:t>
            </a:r>
            <a:r>
              <a:rPr lang="en-US" dirty="0" smtClean="0"/>
              <a:t> Don’t </a:t>
            </a:r>
            <a:r>
              <a:rPr lang="en-US" dirty="0" smtClean="0"/>
              <a:t>assume that a promotion is always a good </a:t>
            </a:r>
            <a:r>
              <a:rPr lang="en-US" dirty="0" smtClean="0"/>
              <a:t>thing</a:t>
            </a: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b="1" dirty="0" smtClean="0"/>
              <a:t>Jonah 1:3  </a:t>
            </a:r>
            <a:r>
              <a:rPr lang="en-US" dirty="0" smtClean="0"/>
              <a:t>When </a:t>
            </a:r>
            <a:r>
              <a:rPr lang="en-US" dirty="0" smtClean="0"/>
              <a:t>looking for a new job, ask yourself if you are running away from </a:t>
            </a:r>
            <a:r>
              <a:rPr lang="en-US" dirty="0" smtClean="0"/>
              <a:t>responsibility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43523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544</Words>
  <Application>Microsoft Office PowerPoint</Application>
  <PresentationFormat>On-screen Show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What does the Bible say about my Work and Career?</vt:lpstr>
      <vt:lpstr>Finding and Keeping a Job</vt:lpstr>
      <vt:lpstr>Work is not a curse!</vt:lpstr>
      <vt:lpstr>How to be a Good Employee:</vt:lpstr>
      <vt:lpstr>How to be a Good Employee:</vt:lpstr>
      <vt:lpstr>How to be a Good Employer:</vt:lpstr>
      <vt:lpstr>When seeking a job, consider: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be a Good Employee</dc:title>
  <dc:creator>Multiple Authors</dc:creator>
  <cp:lastModifiedBy>Multiple Authors</cp:lastModifiedBy>
  <cp:revision>12</cp:revision>
  <dcterms:created xsi:type="dcterms:W3CDTF">2020-07-18T19:30:14Z</dcterms:created>
  <dcterms:modified xsi:type="dcterms:W3CDTF">2020-10-03T15:21:34Z</dcterms:modified>
</cp:coreProperties>
</file>