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62" r:id="rId3"/>
    <p:sldId id="263" r:id="rId4"/>
    <p:sldId id="285" r:id="rId5"/>
    <p:sldId id="265" r:id="rId6"/>
    <p:sldId id="266" r:id="rId7"/>
    <p:sldId id="316" r:id="rId8"/>
    <p:sldId id="295" r:id="rId9"/>
    <p:sldId id="31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6" r:id="rId18"/>
    <p:sldId id="307" r:id="rId19"/>
    <p:sldId id="305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287" r:id="rId29"/>
    <p:sldId id="288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4914" autoAdjust="0"/>
  </p:normalViewPr>
  <p:slideViewPr>
    <p:cSldViewPr snapToGrid="0">
      <p:cViewPr varScale="1">
        <p:scale>
          <a:sx n="87" d="100"/>
          <a:sy n="87" d="100"/>
        </p:scale>
        <p:origin x="1728" y="96"/>
      </p:cViewPr>
      <p:guideLst/>
    </p:cSldViewPr>
  </p:slideViewPr>
  <p:notesTextViewPr>
    <p:cViewPr>
      <p:scale>
        <a:sx n="176" d="100"/>
        <a:sy n="176" d="100"/>
      </p:scale>
      <p:origin x="0" y="0"/>
    </p:cViewPr>
  </p:notesTextViewPr>
  <p:sorterViewPr>
    <p:cViewPr>
      <p:scale>
        <a:sx n="200" d="100"/>
        <a:sy n="200" d="100"/>
      </p:scale>
      <p:origin x="0" y="-99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  <inkml:brushProperty name="color" value="#D1D1D1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5:11:38.4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4618 0 24575,'-13'12'0,"-1"-1"0,-27 16 0,26-18 0,0 1 0,-26 23 0,21-15 0,-41 28 0,39-30 0,-38 34 0,41-34 0,-1 0 0,-25 16 0,25-18 0,0 0 0,-29 28 0,22-17 0,-1-2 0,-36 24 0,31-24 0,-42 39 0,61-51 0,-1 0 0,1-2 0,-1 1 0,-26 10 0,-1 2 0,-6 6 0,15-8 0,0-2 0,-1-1 0,-53 18 0,-38 3 0,-173 79 0,69-12 0,95-59 0,101-36 0,-35 8 0,-95 11 0,25-5 0,93-15 0,-376 93 0,364-83 0,-1-4 0,0-2 0,-1-2 0,0-3 0,-92 0 0,110-6 0,-57 8 0,56-4 0,-49 0 0,-443-7 0,505 3 0,-50 8 0,-22 2 0,72-11 0,-14 0 0,-83 11 0,82-6 0,-1-2 0,-76-4 0,101 0 0,20-1 0,0 1 0,0-1 0,0 1 0,0-1 0,0 1 0,0-1 0,0 1 0,0 0 0,0-1 0,0 1 0,1-1 0,-1 1 0,0-1 0,0 1 0,0-1 0,1 1 0,-1 0 0,0-1 0,1 1 0,-1 0 0,0-1 0,1 1 0,-1 0 0,0-1 0,1 1 0,-1 0 0,0-1 0,1 1 0,-1 0 0,1 0 0,-1 0 0,1 0 0,-1-1 0,1 1 0,26-21 0,-18 14 0,42-36 0,107-84 0,-156 125 0,0 1 0,1-1 0,-1 1 0,0 0 0,1 0 0,-1 0 0,1 0 0,-1 0 0,1 0 0,3 0 0,-2 6 0,-14 12 0,-85 90 0,63-79 0,27-26 0,1 1 0,0 0 0,0 0 0,0 0 0,1 1 0,-1-1 0,1 1 0,0 0 0,0 0 0,0 0 0,-4 8 0,7-11 0,0 1 0,0-1 0,0 0 0,0 0 0,0 0 0,1 0 0,-1 1 0,0-1 0,1 0 0,-1 0 0,1 0 0,-1 0 0,1 0 0,-1 0 0,1 0 0,0 0 0,0 0 0,-1 0 0,1-1 0,0 1 0,0 0 0,0 0 0,0-1 0,0 1 0,0 0 0,0-1 0,0 1 0,2 0 0,38 13 0,-27-10 0,39 18 0,-37-14 0,0-1 0,0-1 0,0 0 0,1-1 0,0-1 0,32 4 0,-47-8 0,0-1 0,0 1 0,1 0 0,-1-1 0,0 1 0,0-1 0,0 0 0,0 0 0,0 0 0,0 0 0,0 0 0,0 0 0,0 0 0,0-1 0,-1 1 0,1-1 0,-1 1 0,1-1 0,-1 0 0,1 0 0,-1 1 0,0-1 0,0 0 0,0 0 0,0 0 0,0 0 0,0-1 0,-1 1 0,1 0 0,-1 0 0,1 0 0,-1 0 0,0-3 0,2-12 0,-1 1 0,-1 0 0,-2-27 0,0 21 0,3-6 0,-3-40 0,2 66 0,0 0 0,-1 0 0,1-1 0,-1 1 0,1 0 0,-1 0 0,0 0 0,0 0 0,0 0 0,0 0 0,0 0 0,0 0 0,0 0 0,-1 0 0,1 0 0,-1 1 0,1-1 0,-1 0 0,0 1 0,0 0 0,1-1 0,-1 1 0,-2-1 0,2 2 0,1-1 0,0 1 0,0-1 0,0 1 0,0 0 0,-1 0 0,1 0 0,0 0 0,0 0 0,0 0 0,-1 0 0,1 0 0,0 0 0,0 1 0,0-1 0,-1 0 0,1 1 0,0-1 0,0 1 0,0-1 0,0 1 0,0-1 0,0 1 0,0 0 0,0 0 0,0 0 0,0-1 0,1 1 0,-1 0 0,0 0 0,0 0 0,1 0 0,-1 0 0,1 0 0,-1 0 0,1 1 0,-1-1 0,1 0 0,-1 0 0,1 0 0,0 0 0,0 1 0,0-1 0,0 0 0,0 0 0,0 0 0,0 1 0,0 0 0,0 4 0,0 0 0,0 0 0,1 0 0,0 0 0,0 0 0,0 0 0,0-1 0,4 10 0,-4-14 0,-1 1 0,1 0 0,-1 0 0,0 0 0,1 0 0,-1-1 0,0 1 0,0 0 0,0 0 0,-1 0 0,1 0 0,0-1 0,-1 1 0,1 0 0,-1 0 0,1 0 0,-1-1 0,0 1 0,0 0 0,0-1 0,0 1 0,0-1 0,0 1 0,0-1 0,-1 0 0,1 1 0,0-1 0,-1 0 0,-2 2 0,3-2 0,-1 0 0,1 1 0,0-1 0,-1 0 0,0 0 0,1 0 0,-1-1 0,0 1 0,1 0 0,-1 0 0,0-1 0,0 1 0,1-1 0,-1 0 0,0 0 0,0 1 0,0-1 0,0 0 0,0 0 0,1-1 0,-1 1 0,0 0 0,0-1 0,0 1 0,1-1 0,-1 1 0,0-1 0,-3-2 0,4 2 0,0-1 0,0 0 0,0 0 0,0 0 0,1 0 0,-1 0 0,0 0 0,1 0 0,0 0 0,-1-1 0,1 1 0,0 0 0,0 0 0,0 0 0,0 0 0,1 0 0,-1 0 0,0-1 0,1 1 0,0 0 0,0-2 0,18-43 0,2 17-1365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5:11:38.4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4618 0 24575,'-13'12'0,"-1"-1"0,-27 16 0,26-18 0,0 1 0,-26 23 0,21-15 0,-41 28 0,39-30 0,-38 34 0,41-34 0,-1 0 0,-25 16 0,25-18 0,0 0 0,-29 28 0,22-17 0,-1-2 0,-36 24 0,31-24 0,-42 39 0,61-51 0,-1 0 0,1-2 0,-1 1 0,-26 10 0,-1 2 0,-6 6 0,15-8 0,0-2 0,-1-1 0,-53 18 0,-38 3 0,-173 79 0,69-12 0,95-59 0,101-36 0,-35 8 0,-95 11 0,25-5 0,93-15 0,-376 93 0,364-83 0,-1-4 0,0-2 0,-1-2 0,0-3 0,-92 0 0,110-6 0,-57 8 0,56-4 0,-49 0 0,-443-7 0,505 3 0,-50 8 0,-22 2 0,72-11 0,-14 0 0,-83 11 0,82-6 0,-1-2 0,-76-4 0,101 0 0,20-1 0,0 1 0,0-1 0,0 1 0,0-1 0,0 1 0,0-1 0,0 1 0,0 0 0,0-1 0,0 1 0,1-1 0,-1 1 0,0-1 0,0 1 0,0-1 0,1 1 0,-1 0 0,0-1 0,1 1 0,-1 0 0,0-1 0,1 1 0,-1 0 0,0-1 0,1 1 0,-1 0 0,0-1 0,1 1 0,-1 0 0,1 0 0,-1 0 0,1 0 0,-1-1 0,1 1 0,26-21 0,-18 14 0,42-36 0,107-84 0,-156 125 0,0 1 0,1-1 0,-1 1 0,0 0 0,1 0 0,-1 0 0,1 0 0,-1 0 0,1 0 0,3 0 0,-2 6 0,-14 12 0,-85 90 0,63-79 0,27-26 0,1 1 0,0 0 0,0 0 0,0 0 0,1 1 0,-1-1 0,1 1 0,0 0 0,0 0 0,0 0 0,-4 8 0,7-11 0,0 1 0,0-1 0,0 0 0,0 0 0,0 0 0,1 0 0,-1 1 0,0-1 0,1 0 0,-1 0 0,1 0 0,-1 0 0,1 0 0,-1 0 0,1 0 0,0 0 0,0 0 0,-1 0 0,1-1 0,0 1 0,0 0 0,0 0 0,0-1 0,0 1 0,0 0 0,0-1 0,0 1 0,2 0 0,38 13 0,-27-10 0,39 18 0,-37-14 0,0-1 0,0-1 0,0 0 0,1-1 0,0-1 0,32 4 0,-47-8 0,0-1 0,0 1 0,1 0 0,-1-1 0,0 1 0,0-1 0,0 0 0,0 0 0,0 0 0,0 0 0,0 0 0,0 0 0,0 0 0,0-1 0,-1 1 0,1-1 0,-1 1 0,1-1 0,-1 0 0,1 0 0,-1 1 0,0-1 0,0 0 0,0 0 0,0 0 0,0 0 0,0-1 0,-1 1 0,1 0 0,-1 0 0,1 0 0,-1 0 0,0-3 0,2-12 0,-1 1 0,-1 0 0,-2-27 0,0 21 0,3-6 0,-3-40 0,2 66 0,0 0 0,-1 0 0,1-1 0,-1 1 0,1 0 0,-1 0 0,0 0 0,0 0 0,0 0 0,0 0 0,0 0 0,0 0 0,0 0 0,-1 0 0,1 0 0,-1 1 0,1-1 0,-1 0 0,0 1 0,0 0 0,1-1 0,-1 1 0,-2-1 0,2 2 0,1-1 0,0 1 0,0-1 0,0 1 0,0 0 0,-1 0 0,1 0 0,0 0 0,0 0 0,0 0 0,-1 0 0,1 0 0,0 0 0,0 1 0,0-1 0,-1 0 0,1 1 0,0-1 0,0 1 0,0-1 0,0 1 0,0-1 0,0 1 0,0 0 0,0 0 0,0 0 0,0-1 0,1 1 0,-1 0 0,0 0 0,0 0 0,1 0 0,-1 0 0,1 0 0,-1 0 0,1 1 0,-1-1 0,1 0 0,-1 0 0,1 0 0,0 0 0,0 1 0,0-1 0,0 0 0,0 0 0,0 0 0,0 1 0,0 0 0,0 4 0,0 0 0,0 0 0,1 0 0,0 0 0,0 0 0,0 0 0,0-1 0,4 10 0,-4-14 0,-1 1 0,1 0 0,-1 0 0,0 0 0,1 0 0,-1-1 0,0 1 0,0 0 0,0 0 0,-1 0 0,1 0 0,0-1 0,-1 1 0,1 0 0,-1 0 0,1 0 0,-1-1 0,0 1 0,0 0 0,0-1 0,0 1 0,0-1 0,0 1 0,0-1 0,-1 0 0,1 1 0,0-1 0,-1 0 0,-2 2 0,3-2 0,-1 0 0,1 1 0,0-1 0,-1 0 0,0 0 0,1 0 0,-1-1 0,0 1 0,1 0 0,-1 0 0,0-1 0,0 1 0,1-1 0,-1 0 0,0 0 0,0 1 0,0-1 0,0 0 0,0 0 0,1-1 0,-1 1 0,0 0 0,0-1 0,0 1 0,1-1 0,-1 1 0,0-1 0,-3-2 0,4 2 0,0-1 0,0 0 0,0 0 0,0 0 0,1 0 0,-1 0 0,0 0 0,1 0 0,0 0 0,-1-1 0,1 1 0,0 0 0,0 0 0,0 0 0,0 0 0,1 0 0,-1 0 0,0-1 0,1 1 0,0 0 0,0-2 0,18-43 0,2 17-1365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5:23:34.8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1894 5229 24575,'-9'-7'0,"0"0"0,0 0 0,-1 1 0,0 1 0,0-1 0,0 1 0,-18-5 0,17 7 0,1-1 0,0 0 0,0-1 0,0 0 0,1-1 0,0 0 0,0 0 0,0-1 0,-8-8 0,-30-43 0,-48-77 0,-49-76 0,141 207 0,-18-27 0,-1 1 0,-40-41 0,-34-48 0,33 48 0,41 44 0,-2 2 0,-39-35 0,46 45 0,0 0 0,-14-20 0,18 20 0,1 2 0,-2-1 0,0 2 0,-15-12 0,-3 0 0,1-1 0,-52-58 0,34 33 0,18 16 0,-27-38 0,7 9 0,2 1 0,2-3 0,-72-132 0,40 13 0,58 142 0,3-2 0,2 0 0,-17-72 0,-25-109 0,50 186 0,-46-274 0,44 252 0,4 32 0,-2-48 0,-4-16 0,7 70 0,2-1 0,-2-27 0,6-525 0,1 550 0,1 1 0,7-35 0,0 3 0,-2 20 0,1-1 0,3 1 0,0 1 0,33-65 0,-7 16 0,-19 40 0,-6 10 0,3 0 0,33-56 0,53-96 0,-17 28 0,84-89 0,-157 234 0,3-8 0,2 1 0,1 1 0,0 1 0,1 1 0,1 0 0,37-24 0,-56 42 0,0-1 0,0 1 0,-1 0 0,1-1 0,0 1 0,0-1 0,0 1 0,0-1 0,0 1 0,0-1 0,-1 0 0,1 1 0,0-1 0,0 0 0,-1 0 0,1 1 0,-1-1 0,1 0 0,-1 0 0,1 0 0,-1 0 0,1 0 0,-1 0 0,0 0 0,1 0 0,-1-1 0,-1 1 0,0 0 0,0 0 0,1 0 0,-1 1 0,0-1 0,-1 0 0,1 1 0,0-1 0,0 0 0,0 1 0,0 0 0,0-1 0,0 1 0,-1 0 0,1-1 0,0 1 0,-2 0 0,-68-3 0,67 3 0,-50-2 0,35 1 0,-1 0 0,1 1 0,-1 1 0,1 1 0,-22 5 0,40-7 0,0 0 0,0 1 0,0-1 0,0 1 0,0-1 0,0 1 0,0-1 0,1 1 0,-1 0 0,0 0 0,0-1 0,1 1 0,-1 0 0,0 0 0,1 0 0,-1-1 0,1 1 0,-1 0 0,1 0 0,-1 0 0,1 0 0,0 0 0,0 0 0,-1 0 0,1 0 0,0 0 0,0 0 0,0 0 0,0 0 0,0 0 0,0 0 0,0 0 0,1 0 0,-1 0 0,0 0 0,0 0 0,1 0 0,-1 0 0,1 0 0,-1 0 0,1 0 0,-1 0 0,2 1 0,31 48 0,-23-38 0,132 241 0,-141-251 0,0 0 0,-1 0 0,1 0 0,0 0 0,0 0 0,0 0 0,1 0 0,-1 0 0,0-1 0,1 1 0,-1 0 0,1-1 0,0 1 0,-1-1 0,1 0 0,0 0 0,0 1 0,0-1 0,0 0 0,0-1 0,0 1 0,0 0 0,0-1 0,0 1 0,0-1 0,0 1 0,0-1 0,4 0 0,-3-1 0,0 0 0,-1-1 0,1 1 0,0-1 0,0 1 0,-1-1 0,1 0 0,-1 0 0,0 0 0,1-1 0,-1 1 0,0-1 0,0 1 0,0-1 0,-1 1 0,1-1 0,-1 0 0,1 0 0,0-3 0,3-12 0,0 0 0,-1 0 0,-1 0 0,-1 0 0,0-1 0,-2 1 0,0-1 0,-4-28 0,1-15 0,3 58 0,0 0 0,0 0 0,-1 0 0,0 0 0,0 0 0,0 0 0,0 0 0,0 0 0,-1 0 0,0 1 0,1-1 0,-4-3 0,5 6 0,-1 1 0,1-1 0,-1 0 0,0 1 0,1-1 0,-1 1 0,0-1 0,1 1 0,-1-1 0,0 1 0,0-1 0,1 1 0,-1 0 0,0-1 0,0 1 0,0 0 0,0 0 0,1 0 0,-1 0 0,0 0 0,0 0 0,0 0 0,-1 0 0,1 0 0,-1 1 0,0 0 0,0 0 0,0 0 0,1 0 0,-1 0 0,0 0 0,1 0 0,-1 0 0,1 1 0,0-1 0,-1 1 0,1-1 0,-2 3 0,-2 4 0,0 0 0,1 1 0,-1-1 0,2 1 0,-1-1 0,1 1 0,1 0 0,0 0 0,0 1 0,-1 17 0,3-26 0,0 1-28,0 0-1,0 0 1,0 0-1,-1 0 1,1-1 0,0 1-1,-1 0 1,1 0-1,-1-1 1,0 1-1,1 0 1,-1-1-1,0 1 1,0-1 0,0 1-1,0-1 1,0 1-1,-1-1 1,1 0-1,0 1 1,-1-1-1,1 0 1,-1 0 0,1 0-1,-1 0 1,1 0-1,-1 0 1,0-1-1,1 1 1,-1-1-1,0 1 1,0-1 0,1 1-1,-1-1 1,0 0-1,0 0 1,0 0-1,0 0 1,1 0-1,-1 0 1,0-1 0,0 1-1,0-1 1,1 1-1,-1-1 1,0 1-1,-1-2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5:11:38.4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4618 0 24575,'-13'12'0,"-1"-1"0,-27 16 0,26-18 0,0 1 0,-26 23 0,21-15 0,-41 28 0,39-30 0,-38 34 0,41-34 0,-1 0 0,-25 16 0,25-18 0,0 0 0,-29 28 0,22-17 0,-1-2 0,-36 24 0,31-24 0,-42 39 0,61-51 0,-1 0 0,1-2 0,-1 1 0,-26 10 0,-1 2 0,-6 6 0,15-8 0,0-2 0,-1-1 0,-53 18 0,-38 3 0,-173 79 0,69-12 0,95-59 0,101-36 0,-35 8 0,-95 11 0,25-5 0,93-15 0,-376 93 0,364-83 0,-1-4 0,0-2 0,-1-2 0,0-3 0,-92 0 0,110-6 0,-57 8 0,56-4 0,-49 0 0,-443-7 0,505 3 0,-50 8 0,-22 2 0,72-11 0,-14 0 0,-83 11 0,82-6 0,-1-2 0,-76-4 0,101 0 0,20-1 0,0 1 0,0-1 0,0 1 0,0-1 0,0 1 0,0-1 0,0 1 0,0 0 0,0-1 0,0 1 0,1-1 0,-1 1 0,0-1 0,0 1 0,0-1 0,1 1 0,-1 0 0,0-1 0,1 1 0,-1 0 0,0-1 0,1 1 0,-1 0 0,0-1 0,1 1 0,-1 0 0,0-1 0,1 1 0,-1 0 0,1 0 0,-1 0 0,1 0 0,-1-1 0,1 1 0,26-21 0,-18 14 0,42-36 0,107-84 0,-156 125 0,0 1 0,1-1 0,-1 1 0,0 0 0,1 0 0,-1 0 0,1 0 0,-1 0 0,1 0 0,3 0 0,-2 6 0,-14 12 0,-85 90 0,63-79 0,27-26 0,1 1 0,0 0 0,0 0 0,0 0 0,1 1 0,-1-1 0,1 1 0,0 0 0,0 0 0,0 0 0,-4 8 0,7-11 0,0 1 0,0-1 0,0 0 0,0 0 0,0 0 0,1 0 0,-1 1 0,0-1 0,1 0 0,-1 0 0,1 0 0,-1 0 0,1 0 0,-1 0 0,1 0 0,0 0 0,0 0 0,-1 0 0,1-1 0,0 1 0,0 0 0,0 0 0,0-1 0,0 1 0,0 0 0,0-1 0,0 1 0,2 0 0,38 13 0,-27-10 0,39 18 0,-37-14 0,0-1 0,0-1 0,0 0 0,1-1 0,0-1 0,32 4 0,-47-8 0,0-1 0,0 1 0,1 0 0,-1-1 0,0 1 0,0-1 0,0 0 0,0 0 0,0 0 0,0 0 0,0 0 0,0 0 0,0 0 0,0-1 0,-1 1 0,1-1 0,-1 1 0,1-1 0,-1 0 0,1 0 0,-1 1 0,0-1 0,0 0 0,0 0 0,0 0 0,0 0 0,0-1 0,-1 1 0,1 0 0,-1 0 0,1 0 0,-1 0 0,0-3 0,2-12 0,-1 1 0,-1 0 0,-2-27 0,0 21 0,3-6 0,-3-40 0,2 66 0,0 0 0,-1 0 0,1-1 0,-1 1 0,1 0 0,-1 0 0,0 0 0,0 0 0,0 0 0,0 0 0,0 0 0,0 0 0,0 0 0,-1 0 0,1 0 0,-1 1 0,1-1 0,-1 0 0,0 1 0,0 0 0,1-1 0,-1 1 0,-2-1 0,2 2 0,1-1 0,0 1 0,0-1 0,0 1 0,0 0 0,-1 0 0,1 0 0,0 0 0,0 0 0,0 0 0,-1 0 0,1 0 0,0 0 0,0 1 0,0-1 0,-1 0 0,1 1 0,0-1 0,0 1 0,0-1 0,0 1 0,0-1 0,0 1 0,0 0 0,0 0 0,0 0 0,0-1 0,1 1 0,-1 0 0,0 0 0,0 0 0,1 0 0,-1 0 0,1 0 0,-1 0 0,1 1 0,-1-1 0,1 0 0,-1 0 0,1 0 0,0 0 0,0 1 0,0-1 0,0 0 0,0 0 0,0 0 0,0 1 0,0 0 0,0 4 0,0 0 0,0 0 0,1 0 0,0 0 0,0 0 0,0 0 0,0-1 0,4 10 0,-4-14 0,-1 1 0,1 0 0,-1 0 0,0 0 0,1 0 0,-1-1 0,0 1 0,0 0 0,0 0 0,-1 0 0,1 0 0,0-1 0,-1 1 0,1 0 0,-1 0 0,1 0 0,-1-1 0,0 1 0,0 0 0,0-1 0,0 1 0,0-1 0,0 1 0,0-1 0,-1 0 0,1 1 0,0-1 0,-1 0 0,-2 2 0,3-2 0,-1 0 0,1 1 0,0-1 0,-1 0 0,0 0 0,1 0 0,-1-1 0,0 1 0,1 0 0,-1 0 0,0-1 0,0 1 0,1-1 0,-1 0 0,0 0 0,0 1 0,0-1 0,0 0 0,0 0 0,1-1 0,-1 1 0,0 0 0,0-1 0,0 1 0,1-1 0,-1 1 0,0-1 0,-3-2 0,4 2 0,0-1 0,0 0 0,0 0 0,0 0 0,1 0 0,-1 0 0,0 0 0,1 0 0,0 0 0,-1-1 0,1 1 0,0 0 0,0 0 0,0 0 0,0 0 0,1 0 0,-1 0 0,0-1 0,1 1 0,0 0 0,0-2 0,18-43 0,2 17-1365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5:11:38.4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4618 0 24575,'-13'12'0,"-1"-1"0,-27 16 0,26-18 0,0 1 0,-26 23 0,21-15 0,-41 28 0,39-30 0,-38 34 0,41-34 0,-1 0 0,-25 16 0,25-18 0,0 0 0,-29 28 0,22-17 0,-1-2 0,-36 24 0,31-24 0,-42 39 0,61-51 0,-1 0 0,1-2 0,-1 1 0,-26 10 0,-1 2 0,-6 6 0,15-8 0,0-2 0,-1-1 0,-53 18 0,-38 3 0,-173 79 0,69-12 0,95-59 0,101-36 0,-35 8 0,-95 11 0,25-5 0,93-15 0,-376 93 0,364-83 0,-1-4 0,0-2 0,-1-2 0,0-3 0,-92 0 0,110-6 0,-57 8 0,56-4 0,-49 0 0,-443-7 0,505 3 0,-50 8 0,-22 2 0,72-11 0,-14 0 0,-83 11 0,82-6 0,-1-2 0,-76-4 0,101 0 0,20-1 0,0 1 0,0-1 0,0 1 0,0-1 0,0 1 0,0-1 0,0 1 0,0 0 0,0-1 0,0 1 0,1-1 0,-1 1 0,0-1 0,0 1 0,0-1 0,1 1 0,-1 0 0,0-1 0,1 1 0,-1 0 0,0-1 0,1 1 0,-1 0 0,0-1 0,1 1 0,-1 0 0,0-1 0,1 1 0,-1 0 0,1 0 0,-1 0 0,1 0 0,-1-1 0,1 1 0,26-21 0,-18 14 0,42-36 0,107-84 0,-156 125 0,0 1 0,1-1 0,-1 1 0,0 0 0,1 0 0,-1 0 0,1 0 0,-1 0 0,1 0 0,3 0 0,-2 6 0,-14 12 0,-85 90 0,63-79 0,27-26 0,1 1 0,0 0 0,0 0 0,0 0 0,1 1 0,-1-1 0,1 1 0,0 0 0,0 0 0,0 0 0,-4 8 0,7-11 0,0 1 0,0-1 0,0 0 0,0 0 0,0 0 0,1 0 0,-1 1 0,0-1 0,1 0 0,-1 0 0,1 0 0,-1 0 0,1 0 0,-1 0 0,1 0 0,0 0 0,0 0 0,-1 0 0,1-1 0,0 1 0,0 0 0,0 0 0,0-1 0,0 1 0,0 0 0,0-1 0,0 1 0,2 0 0,38 13 0,-27-10 0,39 18 0,-37-14 0,0-1 0,0-1 0,0 0 0,1-1 0,0-1 0,32 4 0,-47-8 0,0-1 0,0 1 0,1 0 0,-1-1 0,0 1 0,0-1 0,0 0 0,0 0 0,0 0 0,0 0 0,0 0 0,0 0 0,0 0 0,0-1 0,-1 1 0,1-1 0,-1 1 0,1-1 0,-1 0 0,1 0 0,-1 1 0,0-1 0,0 0 0,0 0 0,0 0 0,0 0 0,0-1 0,-1 1 0,1 0 0,-1 0 0,1 0 0,-1 0 0,0-3 0,2-12 0,-1 1 0,-1 0 0,-2-27 0,0 21 0,3-6 0,-3-40 0,2 66 0,0 0 0,-1 0 0,1-1 0,-1 1 0,1 0 0,-1 0 0,0 0 0,0 0 0,0 0 0,0 0 0,0 0 0,0 0 0,0 0 0,-1 0 0,1 0 0,-1 1 0,1-1 0,-1 0 0,0 1 0,0 0 0,1-1 0,-1 1 0,-2-1 0,2 2 0,1-1 0,0 1 0,0-1 0,0 1 0,0 0 0,-1 0 0,1 0 0,0 0 0,0 0 0,0 0 0,-1 0 0,1 0 0,0 0 0,0 1 0,0-1 0,-1 0 0,1 1 0,0-1 0,0 1 0,0-1 0,0 1 0,0-1 0,0 1 0,0 0 0,0 0 0,0 0 0,0-1 0,1 1 0,-1 0 0,0 0 0,0 0 0,1 0 0,-1 0 0,1 0 0,-1 0 0,1 1 0,-1-1 0,1 0 0,-1 0 0,1 0 0,0 0 0,0 1 0,0-1 0,0 0 0,0 0 0,0 0 0,0 1 0,0 0 0,0 4 0,0 0 0,0 0 0,1 0 0,0 0 0,0 0 0,0 0 0,0-1 0,4 10 0,-4-14 0,-1 1 0,1 0 0,-1 0 0,0 0 0,1 0 0,-1-1 0,0 1 0,0 0 0,0 0 0,-1 0 0,1 0 0,0-1 0,-1 1 0,1 0 0,-1 0 0,1 0 0,-1-1 0,0 1 0,0 0 0,0-1 0,0 1 0,0-1 0,0 1 0,0-1 0,-1 0 0,1 1 0,0-1 0,-1 0 0,-2 2 0,3-2 0,-1 0 0,1 1 0,0-1 0,-1 0 0,0 0 0,1 0 0,-1-1 0,0 1 0,1 0 0,-1 0 0,0-1 0,0 1 0,1-1 0,-1 0 0,0 0 0,0 1 0,0-1 0,0 0 0,0 0 0,1-1 0,-1 1 0,0 0 0,0-1 0,0 1 0,1-1 0,-1 1 0,0-1 0,-3-2 0,4 2 0,0-1 0,0 0 0,0 0 0,0 0 0,1 0 0,-1 0 0,0 0 0,1 0 0,0 0 0,-1-1 0,1 1 0,0 0 0,0 0 0,0 0 0,0 0 0,1 0 0,-1 0 0,0-1 0,1 1 0,0 0 0,0-2 0,18-43 0,2 17-1365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5:11:38.4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4618 0 24575,'-13'12'0,"-1"-1"0,-27 16 0,26-18 0,0 1 0,-26 23 0,21-15 0,-41 28 0,39-30 0,-38 34 0,41-34 0,-1 0 0,-25 16 0,25-18 0,0 0 0,-29 28 0,22-17 0,-1-2 0,-36 24 0,31-24 0,-42 39 0,61-51 0,-1 0 0,1-2 0,-1 1 0,-26 10 0,-1 2 0,-6 6 0,15-8 0,0-2 0,-1-1 0,-53 18 0,-38 3 0,-173 79 0,69-12 0,95-59 0,101-36 0,-35 8 0,-95 11 0,25-5 0,93-15 0,-376 93 0,364-83 0,-1-4 0,0-2 0,-1-2 0,0-3 0,-92 0 0,110-6 0,-57 8 0,56-4 0,-49 0 0,-443-7 0,505 3 0,-50 8 0,-22 2 0,72-11 0,-14 0 0,-83 11 0,82-6 0,-1-2 0,-76-4 0,101 0 0,20-1 0,0 1 0,0-1 0,0 1 0,0-1 0,0 1 0,0-1 0,0 1 0,0 0 0,0-1 0,0 1 0,1-1 0,-1 1 0,0-1 0,0 1 0,0-1 0,1 1 0,-1 0 0,0-1 0,1 1 0,-1 0 0,0-1 0,1 1 0,-1 0 0,0-1 0,1 1 0,-1 0 0,0-1 0,1 1 0,-1 0 0,1 0 0,-1 0 0,1 0 0,-1-1 0,1 1 0,26-21 0,-18 14 0,42-36 0,107-84 0,-156 125 0,0 1 0,1-1 0,-1 1 0,0 0 0,1 0 0,-1 0 0,1 0 0,-1 0 0,1 0 0,3 0 0,-2 6 0,-14 12 0,-85 90 0,63-79 0,27-26 0,1 1 0,0 0 0,0 0 0,0 0 0,1 1 0,-1-1 0,1 1 0,0 0 0,0 0 0,0 0 0,-4 8 0,7-11 0,0 1 0,0-1 0,0 0 0,0 0 0,0 0 0,1 0 0,-1 1 0,0-1 0,1 0 0,-1 0 0,1 0 0,-1 0 0,1 0 0,-1 0 0,1 0 0,0 0 0,0 0 0,-1 0 0,1-1 0,0 1 0,0 0 0,0 0 0,0-1 0,0 1 0,0 0 0,0-1 0,0 1 0,2 0 0,38 13 0,-27-10 0,39 18 0,-37-14 0,0-1 0,0-1 0,0 0 0,1-1 0,0-1 0,32 4 0,-47-8 0,0-1 0,0 1 0,1 0 0,-1-1 0,0 1 0,0-1 0,0 0 0,0 0 0,0 0 0,0 0 0,0 0 0,0 0 0,0 0 0,0-1 0,-1 1 0,1-1 0,-1 1 0,1-1 0,-1 0 0,1 0 0,-1 1 0,0-1 0,0 0 0,0 0 0,0 0 0,0 0 0,0-1 0,-1 1 0,1 0 0,-1 0 0,1 0 0,-1 0 0,0-3 0,2-12 0,-1 1 0,-1 0 0,-2-27 0,0 21 0,3-6 0,-3-40 0,2 66 0,0 0 0,-1 0 0,1-1 0,-1 1 0,1 0 0,-1 0 0,0 0 0,0 0 0,0 0 0,0 0 0,0 0 0,0 0 0,0 0 0,-1 0 0,1 0 0,-1 1 0,1-1 0,-1 0 0,0 1 0,0 0 0,1-1 0,-1 1 0,-2-1 0,2 2 0,1-1 0,0 1 0,0-1 0,0 1 0,0 0 0,-1 0 0,1 0 0,0 0 0,0 0 0,0 0 0,-1 0 0,1 0 0,0 0 0,0 1 0,0-1 0,-1 0 0,1 1 0,0-1 0,0 1 0,0-1 0,0 1 0,0-1 0,0 1 0,0 0 0,0 0 0,0 0 0,0-1 0,1 1 0,-1 0 0,0 0 0,0 0 0,1 0 0,-1 0 0,1 0 0,-1 0 0,1 1 0,-1-1 0,1 0 0,-1 0 0,1 0 0,0 0 0,0 1 0,0-1 0,0 0 0,0 0 0,0 0 0,0 1 0,0 0 0,0 4 0,0 0 0,0 0 0,1 0 0,0 0 0,0 0 0,0 0 0,0-1 0,4 10 0,-4-14 0,-1 1 0,1 0 0,-1 0 0,0 0 0,1 0 0,-1-1 0,0 1 0,0 0 0,0 0 0,-1 0 0,1 0 0,0-1 0,-1 1 0,1 0 0,-1 0 0,1 0 0,-1-1 0,0 1 0,0 0 0,0-1 0,0 1 0,0-1 0,0 1 0,0-1 0,-1 0 0,1 1 0,0-1 0,-1 0 0,-2 2 0,3-2 0,-1 0 0,1 1 0,0-1 0,-1 0 0,0 0 0,1 0 0,-1-1 0,0 1 0,1 0 0,-1 0 0,0-1 0,0 1 0,1-1 0,-1 0 0,0 0 0,0 1 0,0-1 0,0 0 0,0 0 0,1-1 0,-1 1 0,0 0 0,0-1 0,0 1 0,1-1 0,-1 1 0,0-1 0,-3-2 0,4 2 0,0-1 0,0 0 0,0 0 0,0 0 0,1 0 0,-1 0 0,0 0 0,1 0 0,0 0 0,-1-1 0,1 1 0,0 0 0,0 0 0,0 0 0,0 0 0,1 0 0,-1 0 0,0-1 0,1 1 0,0 0 0,0-2 0,18-43 0,2 17-1365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  <inkml:brushProperty name="color" value="#D1D1D1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5:23:34.8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1894 5229 24575,'-9'-7'0,"0"0"0,0 0 0,-1 1 0,0 1 0,0-1 0,0 1 0,-18-5 0,17 7 0,1-1 0,0 0 0,0-1 0,0 0 0,1-1 0,0 0 0,0 0 0,0-1 0,-8-8 0,-30-43 0,-48-77 0,-49-76 0,141 207 0,-18-27 0,-1 1 0,-40-41 0,-34-48 0,33 48 0,41 44 0,-2 2 0,-39-35 0,46 45 0,0 0 0,-14-20 0,18 20 0,1 2 0,-2-1 0,0 2 0,-15-12 0,-3 0 0,1-1 0,-52-58 0,34 33 0,18 16 0,-27-38 0,7 9 0,2 1 0,2-3 0,-72-132 0,40 13 0,58 142 0,3-2 0,2 0 0,-17-72 0,-25-109 0,50 186 0,-46-274 0,44 252 0,4 32 0,-2-48 0,-4-16 0,7 70 0,2-1 0,-2-27 0,6-525 0,1 550 0,1 1 0,7-35 0,0 3 0,-2 20 0,1-1 0,3 1 0,0 1 0,33-65 0,-7 16 0,-19 40 0,-6 10 0,3 0 0,33-56 0,53-96 0,-17 28 0,84-89 0,-157 234 0,3-8 0,2 1 0,1 1 0,0 1 0,1 1 0,1 0 0,37-24 0,-56 42 0,0-1 0,0 1 0,-1 0 0,1-1 0,0 1 0,0-1 0,0 1 0,0-1 0,0 1 0,0-1 0,-1 0 0,1 1 0,0-1 0,0 0 0,-1 0 0,1 1 0,-1-1 0,1 0 0,-1 0 0,1 0 0,-1 0 0,1 0 0,-1 0 0,0 0 0,1 0 0,-1-1 0,-1 1 0,0 0 0,0 0 0,1 0 0,-1 1 0,0-1 0,-1 0 0,1 1 0,0-1 0,0 0 0,0 1 0,0 0 0,0-1 0,0 1 0,-1 0 0,1-1 0,0 1 0,-2 0 0,-68-3 0,67 3 0,-50-2 0,35 1 0,-1 0 0,1 1 0,-1 1 0,1 1 0,-22 5 0,40-7 0,0 0 0,0 1 0,0-1 0,0 1 0,0-1 0,0 1 0,0-1 0,1 1 0,-1 0 0,0 0 0,0-1 0,1 1 0,-1 0 0,0 0 0,1 0 0,-1-1 0,1 1 0,-1 0 0,1 0 0,-1 0 0,1 0 0,0 0 0,0 0 0,-1 0 0,1 0 0,0 0 0,0 0 0,0 0 0,0 0 0,0 0 0,0 0 0,0 0 0,1 0 0,-1 0 0,0 0 0,0 0 0,1 0 0,-1 0 0,1 0 0,-1 0 0,1 0 0,-1 0 0,2 1 0,31 48 0,-23-38 0,132 241 0,-141-251 0,0 0 0,-1 0 0,1 0 0,0 0 0,0 0 0,0 0 0,1 0 0,-1 0 0,0-1 0,1 1 0,-1 0 0,1-1 0,0 1 0,-1-1 0,1 0 0,0 0 0,0 1 0,0-1 0,0 0 0,0-1 0,0 1 0,0 0 0,0-1 0,0 1 0,0-1 0,0 1 0,0-1 0,4 0 0,-3-1 0,0 0 0,-1-1 0,1 1 0,0-1 0,0 1 0,-1-1 0,1 0 0,-1 0 0,0 0 0,1-1 0,-1 1 0,0-1 0,0 1 0,0-1 0,-1 1 0,1-1 0,-1 0 0,1 0 0,0-3 0,3-12 0,0 0 0,-1 0 0,-1 0 0,-1 0 0,0-1 0,-2 1 0,0-1 0,-4-28 0,1-15 0,3 58 0,0 0 0,0 0 0,-1 0 0,0 0 0,0 0 0,0 0 0,0 0 0,0 0 0,-1 0 0,0 1 0,1-1 0,-4-3 0,5 6 0,-1 1 0,1-1 0,-1 0 0,0 1 0,1-1 0,-1 1 0,0-1 0,1 1 0,-1-1 0,0 1 0,0-1 0,1 1 0,-1 0 0,0-1 0,0 1 0,0 0 0,0 0 0,1 0 0,-1 0 0,0 0 0,0 0 0,0 0 0,-1 0 0,1 0 0,-1 1 0,0 0 0,0 0 0,0 0 0,1 0 0,-1 0 0,0 0 0,1 0 0,-1 0 0,1 1 0,0-1 0,-1 1 0,1-1 0,-2 3 0,-2 4 0,0 0 0,1 1 0,-1-1 0,2 1 0,-1-1 0,1 1 0,1 0 0,0 0 0,0 1 0,-1 17 0,3-26 0,0 1-28,0 0-1,0 0 1,0 0-1,-1 0 1,1-1 0,0 1-1,-1 0 1,1 0-1,-1-1 1,0 1-1,1 0 1,-1-1-1,0 1 1,0-1 0,0 1-1,0-1 1,0 1-1,-1-1 1,1 0-1,0 1 1,-1-1-1,1 0 1,-1 0 0,1 0-1,-1 0 1,1 0-1,-1 0 1,0-1-1,1 1 1,-1-1-1,0 1 1,0-1 0,1 1-1,-1-1 1,0 0-1,0 0 1,0 0-1,0 0 1,1 0-1,-1 0 1,0-1 0,0 1-1,0-1 1,1 1-1,-1-1 1,0 1-1,-1-2 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  <inkml:brushProperty name="color" value="#D1D1D1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  <inkml:brushProperty name="color" value="#D1D1D1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  <inkml:brushProperty name="color" value="#D1D1D1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 3900 24575,'-2'-23'0,"0"-1"0,-2 1 0,-12-44 0,8 41 0,2 1 0,-5-50 0,10 60 0,1 0 0,0 0 0,1-1 0,0 1 0,7-27 0,-6 35 0,1 1 0,0-1 0,0 0 0,0 1 0,1 0 0,0 0 0,0 0 0,1 0 0,0 1 0,0 0 0,0 0 0,0 0 0,1 1 0,8-6 0,26-14 0,-29 17 0,1 0 0,-1 0 0,0-1 0,12-12 0,-20 17 0,1-1 0,-1 0 0,0 0 0,0-1 0,-1 1 0,1-1 0,-1 1 0,0-1 0,0 0 0,-1 0 0,1 0 0,-1 0 0,0 0 0,0 0 0,-1-5 0,2-9 0,-2 1 0,0-1 0,-1 1 0,-5-24 0,5 34 0,-1 1 0,-1-1 0,1 1 0,-2 0 0,1 0 0,-1 0 0,1 0 0,-2 0 0,1 1 0,-1 0 0,0 0 0,-9-9 0,12 14 0,1 0 0,-1 0 0,1 0 0,0-1 0,0 1 0,-1 0 0,1-1 0,0 1 0,0-1 0,1 0 0,-1 1 0,0-1 0,0 0 0,1 1 0,-1-1 0,1 0 0,0 0 0,-1 1 0,1-1 0,0 0 0,0 0 0,0 0 0,0 1 0,0-1 0,1 0 0,-1 0 0,0 0 0,1 1 0,0-1 0,-1 0 0,1 1 0,0-1 0,0 0 0,0 1 0,0-1 0,0 1 0,0 0 0,0-1 0,2 0 0,6-8 0,2 1 0,-1 0 0,1 1 0,19-11 0,3-4 0,-23 16 0,-1-1 0,0 0 0,0-1 0,8-11 0,-13 15 0,-1 0 0,-1 0 0,1 0 0,-1 0 0,0-1 0,0 1 0,0 0 0,-1-1 0,0 0 0,0 1 0,0-9 0,-1 9 0,0 0 0,1 0 0,-1 0 0,1-1 0,0 1 0,1 0 0,-1 0 0,1 0 0,0 1 0,0-1 0,1 0 0,4-6 0,-5 8 0,1 1 0,0-1 0,0 1 0,1-1 0,-1 1 0,0 0 0,1 0 0,-1 1 0,1-1 0,0 1 0,-1-1 0,1 1 0,0 1 0,0-1 0,0 0 0,0 1 0,5 0 0,9 0 0,-11 0 0,0 0 0,0 0 0,0-1 0,0 0 0,12-3 0,-18 4 0,0 0 0,0-1 0,0 1 0,0-1 0,0 1 0,0-1 0,0 0 0,0 1 0,0-1 0,-1 0 0,1 0 0,0 0 0,0 1 0,-1-1 0,1 0 0,0 0 0,-1 0 0,1 0 0,-1 0 0,1 0 0,-1-1 0,1 1 0,-1 0 0,0 0 0,0 0 0,0 0 0,0 0 0,1 0 0,-1-1 0,-1 1 0,1 0 0,0 0 0,0 0 0,0 0 0,-1 0 0,1-1 0,0 1 0,-1 0 0,1 0 0,-2-1 0,-8-20 0,-1 0 0,-1 1 0,0 1 0,-27-33 0,-12-18 0,51 71 0,-1-1 0,1 1 0,-1-1 0,1 1 0,0-1 0,-1 0 0,1 1 0,0-1 0,0 1 0,-1-1 0,1 0 0,0 1 0,0-1 0,0 0 0,0 1 0,0-1 0,0 0 0,0 1 0,0-1 0,0 0 0,0 1 0,0-1 0,1 0 0,-1 1 0,0-1 0,0 0 0,1 1 0,-1-1 0,0 1 0,1-1 0,-1 0 0,0 1 0,1-1 0,-1 1 0,1-1 0,-1 1 0,1 0 0,-1-1 0,1 1 0,-1-1 0,1 1 0,0 0 0,0-1 0,38-10 0,-3 0 0,-34 9 0,0 0 0,0 0 0,-1-1 0,1 1 0,-1 0 0,1-1 0,-1 1 0,0-1 0,0 1 0,0-1 0,0 0 0,0 1 0,-1-1 0,1 0 0,-1 1 0,0-1 0,0 0 0,0 0 0,0 0 0,-1-4 0,1 4 0,0-1 0,0 0 0,0 0 0,0 0 0,1 0 0,-1 1 0,1-1 0,2-5 0,36 15 0,-38-6 0,0 0 0,-1-1 0,1 1 0,0 0 0,0 0 0,0-1 0,0 1 0,-1 0 0,1-1 0,0 1 0,0 0 0,-1-1 0,1 1 0,0-1 0,-1 0 0,1 1 0,-1-1 0,1 1 0,-1-1 0,1 0 0,-1 1 0,1-1 0,-1 0 0,1 0 0,-1 1 0,0-1 0,1 0 0,-1 0 0,0 0 0,0 0 0,0-1 0,0 0 0,0-1 0,-1 1 0,0 0 0,1-1 0,-1 1 0,0 0 0,0-1 0,0 1 0,0 0 0,-1 0 0,-1-2 0,-42-44 0,38 42 0,0 1 0,0-1 0,1 0 0,0-1 0,1 0 0,-1 0 0,1 0 0,1 0 0,-1-1 0,1 0 0,0 0 0,1 0 0,0 0 0,0-1 0,1 1 0,0-1 0,1 1 0,0-1 0,0 0 0,1 0 0,0 1 0,0-1 0,1 0 0,0 0 0,0 1 0,5-14 0,-4 17 0,1 0 0,-1 0 0,1 0 0,0 1 0,1-1 0,-1 1 0,1 0 0,0 0 0,0 0 0,0 1 0,6-5 0,55-28 0,-53 31 0,-1-1 0,1 0 0,-1-1 0,0 0 0,13-12 0,-22 18 0,-1 0 0,0 0 0,0 0 0,-1 0 0,1 0 0,0-1 0,0 1 0,0 0 0,-1 0 0,1-1 0,-1 1 0,1 0 0,-1-1 0,1 1 0,-1 0 0,0-1 0,0 1 0,0-1 0,0 1 0,0-1 0,0 1 0,0 0 0,0-1 0,0 1 0,-1-1 0,1 1 0,0 0 0,-1-1 0,0 1 0,1 0 0,-2-2 0,-2-3 0,0 0 0,-1 1 0,0 0 0,0-1 0,-7-4 0,-14-19 0,26 28 0,0 1 0,0-1 0,0 0 0,0 1 0,0-1 0,1 0 0,-1 1 0,0-1 0,0 0 0,1 1 0,-1-1 0,0 1 0,1-1 0,-1 1 0,1-1 0,-1 1 0,0-1 0,1 1 0,-1-1 0,1 1 0,0-1 0,-1 1 0,1 0 0,-1-1 0,1 1 0,-1 0 0,1 0 0,0-1 0,-1 1 0,1 0 0,0 0 0,-1 0 0,1 0 0,0 0 0,-1 0 0,1 0 0,0 0 0,-1 0 0,2 0 0,34-2 0,-32 2 0,49 1 0,-41 1 0,1-1 0,0 0 0,0-2 0,0 1 0,0-1 0,0-1 0,0 0 0,-1-1 0,1-1 0,16-6 0,-27 8 0,1 0 0,0-1 0,-1 1 0,0-1 0,1 1 0,-1-1 0,0 0 0,0 0 0,-1 0 0,1 0 0,-1 0 0,1 0 0,-1-1 0,0 1 0,0 0 0,0-1 0,-1 1 0,1-1 0,-1 1 0,0-1 0,0 1 0,0-1 0,0 1 0,-2-6 0,2 3 0,-1 1 0,0 0 0,-1-1 0,1 1 0,-1 0 0,0-1 0,0 1 0,-1 0 0,1 1 0,-1-1 0,0 0 0,0 1 0,-1 0 0,-7-8 0,7 9 0,-1-1 0,1 0 0,-1 0 0,1 0 0,0 0 0,1-1 0,-1 1 0,1-1 0,-4-7 0,6 11 0,1-1 0,-1 1 0,1 0 0,0 0 0,0-1 0,-1 1 0,1 0 0,0 0 0,0-1 0,0 1 0,0 0 0,0 0 0,1-1 0,-1 1 0,0 0 0,1 0 0,-1-1 0,2-1 0,-1 1 0,0 0 0,1 1 0,-1-1 0,1 0 0,0 1 0,0-1 0,-1 1 0,1 0 0,0-1 0,0 1 0,0 0 0,1 0 0,-1 0 0,3 0 0,1-1 0,0 0 0,-1-1 0,1 1 0,0-1 0,-1 0 0,1-1 0,5-4 0,-10 7 0,0 0 0,0 0 0,-1 0 0,1-1 0,0 1 0,0 0 0,-1 0 0,1-1 0,-1 1 0,1-1 0,-1 1 0,1 0 0,-1-1 0,0 1 0,0-1 0,0 1 0,0-1 0,0 1 0,0-1 0,0 1 0,0-1 0,-1 1 0,1 0 0,-1-1 0,1 1 0,-1-1 0,1 1 0,-1 0 0,0 0 0,1-1 0,-1 1 0,0 0 0,0 0 0,0 0 0,0 0 0,0 0 0,-2-1 0,-70-71 0,72 72 0,0 0 0,0 0 0,0 0 0,0-1 0,0 1 0,0 0 0,1 0 0,-1 0 0,0-1 0,0 1 0,1 0 0,-1-1 0,1 1 0,0-1 0,-1 1 0,1-1 0,0 1 0,0-1 0,0 1 0,0-1 0,0 1 0,0 0 0,0-1 0,0 1 0,0-1 0,1 1 0,-1-1 0,1 1 0,-1 0 0,1-1 0,0 1 0,-1 0 0,1-1 0,0 1 0,0 0 0,0 0 0,0 0 0,0 0 0,0 0 0,0 0 0,0 0 0,1 0 0,-1 0 0,0 0 0,0 1 0,3-2 0,9-6 0,1 1 0,0 0 0,25-8 0,-18 7 0,-16 6 0,1-1 0,0 1 0,-1-1 0,0-1 0,1 1 0,-2-1 0,1 0 0,0 0 0,5-6 0,-10 9 0,1 0 0,0 0 0,-1 0 0,1 0 0,-1 0 0,1 0 0,-1 0 0,1 0 0,-1-1 0,0 1 0,1 0 0,-1 0 0,0 0 0,0 0 0,0-1 0,0 1 0,0 0 0,0 0 0,0 0 0,-1-2 0,0 1 0,0 0 0,-1 0 0,1 0 0,0 0 0,-1 0 0,1 1 0,-1-1 0,1 1 0,-1-1 0,0 1 0,0 0 0,1-1 0,-1 1 0,0 0 0,-3-1 0,-160-70 0,126 56 0,37 15 0,1 1 0,0-1 0,0 1 0,0-1 0,-1 1 0,1-1 0,0 1 0,0-1 0,0 0 0,0 0 0,0 0 0,0 1 0,0-1 0,1 0 0,-1 0 0,-1-2 0,2 2 0,0 1 0,0-1 0,0 1 0,0-1 0,0 1 0,0-1 0,1 1 0,-1-1 0,0 1 0,0 0 0,0-1 0,1 1 0,-1-1 0,0 1 0,1-1 0,-1 1 0,0 0 0,1-1 0,-1 1 0,1 0 0,-1-1 0,0 1 0,1 0 0,-1-1 0,1 1 0,-1 0 0,2 0 0,53-18 0,-24 9 0,-27 8 0,-1-1 0,0 0 0,1-1 0,-1 1 0,0 0 0,0-1 0,0 0 0,0 0 0,-1 0 0,1 0 0,-1 0 0,0 0 0,0-1 0,0 1 0,0-1 0,1-3 0,-2 5 0,-1-1 0,1 1 0,-1 0 0,1-1 0,-1 1 0,0 0 0,0-1 0,0 1 0,0-1 0,-1 1 0,1 0 0,-1 0 0,1-1 0,-1 1 0,0 0 0,0 0 0,0-1 0,0 1 0,0 0 0,0 0 0,-1 0 0,1 1 0,-1-1 0,1 0 0,-1 0 0,0 1 0,-3-3 0,-8-7 0,-3 0 0,2-1 0,-25-25 0,34 32 0,1-1 0,0 0 0,0 0 0,1 0 0,0 0 0,0 0 0,0-1 0,1 0 0,-1 1 0,2-1 0,-2-7 0,1 4 0,1 0 0,-1 0 0,1 0 0,0 0 0,2-16 0,-1 23 0,1-1 0,0 1 0,0-1 0,0 1 0,0-1 0,1 1 0,-1 0 0,1 0 0,0-1 0,0 1 0,0 0 0,1 1 0,-1-1 0,0 0 0,1 1 0,4-4 0,-4 4 0,-1 0 0,1-1 0,0 1 0,-1-1 0,1 1 0,-1-1 0,0 0 0,0 0 0,3-6 0,-5 9 0,0-1 0,0 0 0,0 1 0,1-1 0,-1 1 0,0-1 0,0 0 0,0 1 0,0-1 0,0 0 0,0 1 0,-1-1 0,1 1 0,0-1 0,0 0 0,0 1 0,-1-1 0,1 1 0,0-1 0,0 0 0,-1 1 0,1-1 0,-1 0 0,-22-9 0,16 9 0,0-1 0,0 0 0,-1 0 0,1 0 0,1-1 0,-1 0 0,0-1 0,1 1 0,-9-7 0,13 8 0,0 0 0,0-1 0,0 1 0,0 0 0,1 0 0,-1-1 0,1 1 0,0-1 0,0 0 0,0 1 0,0-1 0,0 0 0,0 1 0,1-1 0,0 0 0,-1 0 0,1 0 0,0 1 0,0-1 0,0 0 0,1 0 0,-1 0 0,1 1 0,-1-1 0,1 0 0,0 1 0,0-1 0,2-3 0,7-17 0,-7 18 0,-1-1 0,1 1 0,-1-1 0,0 0 0,0 0 0,-1 1 0,0-1 0,0 0 0,0-1 0,0 1 0,-1 0 0,0 0 0,-1 0 0,1 0 0,-1 0 0,-3-9 0,-19-45 0,16 43 0,0 0 0,2 0 0,-7-31 0,-13 133 0,7-17 0,12-39 0,-2-2 0,-1 1 0,-16 34 0,20-123 0,6 38 0,0 0 0,2 0 0,0 0 0,8-23 0,-9 37 0,1 0 0,0 1 0,0-1 0,1 1 0,0 0 0,1 0 0,-1 0 0,2 0 0,-1 1 0,1 0 0,0 0 0,0 1 0,10-8 0,-14 13 0,0 0 0,0-1 0,1 1 0,-1 0 0,0 1 0,1-1 0,-1 0 0,1 1 0,-1-1 0,1 1 0,-1 0 0,1 0 0,0 0 0,-1 0 0,1 0 0,-1 0 0,1 1 0,-1 0 0,1-1 0,-1 1 0,1 0 0,-1 0 0,0 0 0,0 0 0,1 1 0,-1-1 0,0 1 0,0-1 0,0 1 0,0 0 0,0-1 0,1 3 0,10 10 0,-1 0 0,-1 0 0,15 24 0,-10-14 0,67 103 0,-83-126 0,1-1 0,-1 1 0,0-1 0,1 1 0,-1 0 0,0-1 0,1 1 0,-1-1 0,0 1 0,0 0 0,1-1 0,-1 1 0,0 0 0,0-1 0,0 1 0,0 0 0,0-1 0,0 1 0,0 0 0,0 0 0,0-1 0,0 1 0,0 0 0,-1-1 0,1 1 0,0-1 0,0 1 0,-1 0 0,1-1 0,0 1 0,-1 0 0,0 0 0,-24 8 0,-47-10 0,58 0 0,-96 4 0,109-3 0,0-1 0,0 1 0,1 0 0,-1 0 0,0 0 0,0-1 0,1 1 0,-1 0 0,0-1 0,1 1 0,-1 0 0,0-1 0,1 1 0,-1-1 0,0 1 0,1-1 0,-1 0 0,1 1 0,-1-1 0,1 1 0,-1-1 0,1 0 0,0 1 0,-1-1 0,1 0 0,0 0 0,0 1 0,-1-3 0,3-26 0,21-25 0,-22 51 0,1 0 0,-1 0 0,1 0 0,0 0 0,0 0 0,0 1 0,1-1 0,-1 1 0,0-1 0,1 1 0,0 0 0,0 0 0,-1 0 0,1 0 0,0 0 0,1 1 0,-1 0 0,0-1 0,0 1 0,1 0 0,-1 1 0,0-1 0,1 0 0,-1 1 0,1 0 0,-1 0 0,0 0 0,1 0 0,-1 1 0,1-1 0,5 2 0,-4 0 0,-1 0 0,1 1 0,-1-1 0,0 1 0,1 0 0,-1 0 0,-1 0 0,1 0 0,0 1 0,-1-1 0,1 1 0,-1 0 0,0 0 0,-1 0 0,1 1 0,-1-1 0,0 1 0,0-1 0,0 1 0,0 0 0,1 7 0,-2-5 0,0-1 0,0 1 0,0-1 0,-1 1 0,0-1 0,0 9 0,-1-14 0,1 0 0,0 0 0,0 1 0,0-1 0,-1 0 0,1 0 0,-1 0 0,1 0 0,-1 0 0,1 0 0,-1 0 0,0-1 0,1 1 0,-1 0 0,0 0 0,0 0 0,1-1 0,-1 1 0,0 0 0,0-1 0,0 1 0,0 0 0,0-1 0,0 1 0,0-1 0,0 0 0,0 1 0,0-1 0,0 0 0,0 0 0,-1 0 0,1 0 0,0 0 0,0 0 0,0 0 0,0 0 0,0 0 0,0 0 0,0 0 0,0-1 0,0 1 0,0 0 0,0-1 0,-2 0 0,-18-5 0,14 4 0,-1 0 0,0-1 0,1 0 0,-1 0 0,1 0 0,-9-6 0,14 7 0,-1 0 0,1-1 0,0 1 0,-1-1 0,1 0 0,0 1 0,1-1 0,-1 0 0,0 0 0,1 0 0,0 0 0,0-1 0,-1 1 0,2 0 0,-1 0 0,0-1 0,1 1 0,-1-6 0,1 6 0,0 0 0,0 0 0,0-1 0,0 1 0,0 0 0,0 0 0,1 0 0,0 0 0,-1 0 0,1 0 0,0 0 0,3-5 0,-4 7 0,1 1 0,-1 0 0,0-1 0,1 1 0,-1-1 0,1 1 0,-1 0 0,0-1 0,1 1 0,-1 0 0,1 0 0,-1-1 0,1 1 0,-1 0 0,1 0 0,-1 0 0,1 0 0,0 0 0,-1 0 0,1-1 0,-1 1 0,1 0 0,-1 1 0,1-1 0,-1 0 0,2 0 0,20 16 0,-6 4 0,14 14 0,-30-34 0,0 0 0,0 1 0,0-1 0,0 0 0,1 0 0,-1 0 0,0 0 0,0 0 0,0 0 0,0 0 0,1 1 0,-1-1 0,0 0 0,0 0 0,0 0 0,1 0 0,-1 0 0,0 0 0,0 0 0,0 0 0,1 0 0,-1 0 0,0 0 0,0 0 0,0 0 0,1 0 0,-1-1 0,0 1 0,0 0 0,0 0 0,1 0 0,-1 0 0,0 0 0,0 0 0,0 0 0,0 0 0,1-1 0,-1 1 0,0 0 0,0 0 0,0 0 0,0 0 0,0-1 0,3-12 0,-5-13 0,-3 8 0,-1 1 0,0 0 0,-2 1 0,-16-29 0,13 25 0,0-1 0,-10-27 0,4 9 120,17 37-191,-1 1 1,0-1-1,-1 1 0,1 0 0,0-1 1,0 1-1,0 0 0,-1 0 1,1 0-1,-1-1 0,1 2 0,-1-1 1,1 0-1,-1 0 0,0 0 1,1 1-1,-1-1 0,0 1 0,1-1 1,-4 1-1,-6 1-6755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2039 24575,'1'-9'0,"1"0"0,0 0 0,0 0 0,1 1 0,0-1 0,1 1 0,-1 0 0,2 0 0,5-10 0,19-40 0,-25 43 0,1 0 0,1 0 0,0 0 0,1 1 0,1 0 0,0 0 0,1 1 0,0 0 0,19-19 0,-25 28 0,0 1 0,0-1 0,0 0 0,-1 0 0,1 0 0,-1 0 0,0 0 0,0 0 0,-1-1 0,1 1 0,-1-1 0,0 1 0,0-1 0,0 1 0,-1-1 0,1 0 0,-1 1 0,0-1 0,-1 0 0,1 1 0,-1-1 0,0 0 0,-2-7 0,-5-9 0,0 1 0,-1-1 0,-22-35 0,10 19 0,-6-9 0,18 31 0,0 0 0,0 0 0,2-1 0,-1 1 0,2-2 0,-8-30 0,14 45 0,0 0 0,0 0 0,0 0 0,0 0 0,0 0 0,1 0 0,-1 0 0,0 0 0,1 0 0,0 0 0,-1 0 0,1 1 0,0-1 0,0 0 0,0 0 0,0 1 0,0-1 0,1 1 0,-1-1 0,0 1 0,1-1 0,-1 1 0,1 0 0,0 0 0,-1 0 0,1 0 0,0 0 0,-1 0 0,1 0 0,0 0 0,0 1 0,0-1 0,0 1 0,0-1 0,0 1 0,3 0 0,10-2 0,0 1 0,0 0 0,29 3 0,-24-1 0,-5 0 0,-6 0 0,-1-1 0,0 0 0,0 0 0,1-1 0,-1 0 0,0 0 0,9-3 0,-15 3 0,1 0 0,-1-1 0,0 1 0,0-1 0,0 1 0,0-1 0,0 0 0,0 0 0,0 0 0,0 0 0,-1 0 0,1 0 0,-1 0 0,1 0 0,-1-1 0,0 1 0,0-1 0,0 1 0,0-1 0,-1 1 0,1-1 0,-1 0 0,0 1 0,1-1 0,-1 1 0,0-5 0,-1-18 0,-1 0 0,-1 0 0,-1 1 0,-1-1 0,-1 1 0,-17-44 0,10 31 0,-11-53 0,23 87 0,1 1 0,-1-1 0,1 1 0,-1 0 0,1-1 0,0 1 0,0-1 0,0 1 0,1 0 0,-1-1 0,1 1 0,-1-1 0,1 1 0,0 0 0,0-1 0,-1 1 0,2 0 0,-1 0 0,0 0 0,0 0 0,1 0 0,-1 0 0,1 0 0,0 0 0,-1 1 0,1-1 0,0 0 0,0 1 0,0 0 0,0-1 0,0 1 0,0 0 0,1 0 0,-1 0 0,0 1 0,1-1 0,-1 0 0,0 1 0,4-1 0,11-1 0,0 1 0,0 0 0,0 2 0,29 3 0,-12-1 0,-10-2 0,-13 1 0,0-2 0,-1 1 0,1-2 0,19-2 0,-27 3 0,0-1 0,-1 0 0,1 0 0,-1 0 0,1 0 0,-1 0 0,0-1 0,1 1 0,-1 0 0,0-1 0,0 0 0,0 0 0,0 0 0,0 0 0,0 0 0,-1 0 0,1 0 0,-1 0 0,1-1 0,-1 1 0,0 0 0,0-1 0,1-4 0,4-16 0,-1-1 0,-1 0 0,1-46 0,-2 18 0,-3 50 0,0 0 0,0 0 0,1 0 0,-1 0 0,0 0 0,1 0 0,0 0 0,-1 0 0,1 0 0,0 0 0,0 0 0,0 0 0,0 0 0,0 1 0,1-1 0,-1 0 0,0 1 0,1-1 0,0 1 0,-1 0 0,1-1 0,0 1 0,-1 0 0,1 0 0,3-1 0,2 0 0,0 0 0,1 0 0,-1 1 0,1 0 0,14 1 0,36-7 0,-56 6 0,0 0 0,1 1 0,-1-1 0,0-1 0,1 1 0,-1 0 0,0-1 0,0 1 0,0-1 0,0 1 0,0-1 0,0 0 0,-1 0 0,1 0 0,-1 0 0,1 0 0,-1 0 0,0-1 0,2-3 0,15-64 0,-15 56 0,-1 1 0,2 0 0,0 0 0,0 0 0,8-16 0,-3 14 0,-5 10 0,0-1 0,-1 0 0,0 0 0,0 0 0,3-13 0,-6 18 0,0 1 0,0-1 0,0 1 0,0-1 0,0 1 0,0-1 0,0 1 0,0-1 0,0 1 0,0-1 0,-1 1 0,1 0 0,0-1 0,0 1 0,-1-1 0,1 1 0,0 0 0,-1-1 0,1 1 0,0-1 0,-1 1 0,1 0 0,0 0 0,-1-1 0,1 1 0,-1 0 0,1 0 0,-1-1 0,1 1 0,-1 0 0,1 0 0,-1 0 0,1 0 0,-1 0 0,-26-4 0,25 5 0,0-1 0,0 0 0,0 0 0,0 0 0,0 0 0,0-1 0,0 1 0,0-1 0,0 1 0,0-1 0,0 1 0,1-1 0,-1 0 0,0 0 0,-3-2 0,5 2 0,0-1 0,0 1 0,0 0 0,0 0 0,1-1 0,-1 1 0,0 0 0,1 0 0,-1 0 0,0 0 0,1-1 0,-1 1 0,1 0 0,0 0 0,-1 0 0,1 0 0,0 0 0,0 0 0,0 0 0,0 1 0,0-1 0,-1 0 0,1 0 0,1 1 0,1-2 0,28-19 0,-31 21 0,13-8 0,0-1 0,-1-1 0,0 0 0,0-1 0,12-15 0,1-1 0,-24 26 0,-1 1 0,1-1 0,-1 1 0,1-1 0,-1 1 0,1-1 0,-1 1 0,1 0 0,0-1 0,-1 1 0,1 0 0,0 0 0,-1-1 0,1 1 0,0 0 0,-1 0 0,1 0 0,0 0 0,0 0 0,-1 0 0,1 0 0,0 0 0,-1 0 0,1 0 0,0 0 0,-1 0 0,1 1 0,0-1 0,-1 0 0,1 0 0,0 1 0,-1-1 0,1 0 0,-1 1 0,1-1 0,-1 1 0,1-1 0,0 1 0,-1-1 0,0 1 0,1-1 0,-1 1 0,1 0 0,-1-1 0,0 1 0,1-1 0,-1 1 0,0 0 0,0-1 0,0 1 0,1 1 0,16 51 0,-9-26 0,-5-20 0,33 84 0,-34-85 0,0 1 0,-1-1 0,1 1 0,-1-1 0,-1 1 0,1-1 0,-1 1 0,0 0 0,0-1 0,-1 1 0,0-1 0,-2 8 0,2-12 0,-1 1 0,1-1 0,-1 1 0,0-1 0,0 0 0,0 0 0,0 0 0,0 0 0,-1 0 0,1 0 0,0-1 0,-1 1 0,0-1 0,1 1 0,-1-1 0,0 0 0,1 0 0,-1 0 0,0-1 0,0 1 0,0-1 0,0 1 0,0-1 0,0 0 0,0 0 0,1 0 0,-1-1 0,-5 0 0,2 0 0,0 0 0,0 0 0,0 0 0,0-1 0,1 0 0,-1 0 0,1 0 0,-1-1 0,1 0 0,0 0 0,0 0 0,0-1 0,-6-5 0,8 6 0,1 1 0,-1-1 0,1 0 0,0 0 0,0 0 0,1 0 0,-1 0 0,0 0 0,1 0 0,0-1 0,0 1 0,0 0 0,0-1 0,0 1 0,1-1 0,0 1 0,0-1 0,0 0 0,0 1 0,0-1 0,0 1 0,1-1 0,0 1 0,0 0 0,0-1 0,0 1 0,0 0 0,1-1 0,-1 1 0,1 0 0,0 0 0,0 0 0,0 0 0,0 1 0,1-1 0,-1 1 0,5-4 0,9-11 0,13-9 0,-28 25 0,0 1 0,0 0 0,0-1 0,0 1 0,0 0 0,0 0 0,0 0 0,0 0 0,0 0 0,0 0 0,0 0 0,0 0 0,0 0 0,0 1 0,0-1 0,0 0 0,0 1 0,0-1 0,0 0 0,0 1 0,0-1 0,0 1 0,0 0 0,0-1 0,0 1 0,-1 0 0,1 0 0,0-1 0,0 1 0,-1 0 0,1 0 0,-1 0 0,2 1 0,-2-2 0,10 14 0,0 1 0,-1 0 0,10 22 0,-17-34 0,-1 1 0,1-1 0,-1 1 0,0 0 0,-1 0 0,1-1 0,-1 1 0,1 0 0,-2 8 0,1-11 0,0 1 0,-1-1 0,1 1 0,-1-1 0,1 1 0,-1-1 0,0 1 0,1-1 0,-1 1 0,0-1 0,0 0 0,0 0 0,0 1 0,0-1 0,-1 0 0,1 0 0,0 0 0,0 0 0,-1 0 0,1-1 0,-1 1 0,1 0 0,-1 0 0,-1 0 0,1-1 0,0 0 0,0 1 0,0-1 0,0 0 0,0 0 0,0 0 0,0-1 0,0 1 0,0 0 0,0-1 0,1 1 0,-1-1 0,0 0 0,0 1 0,0-1 0,1 0 0,-1 0 0,0 0 0,1 0 0,-3-3 0,0 1 0,0 0 0,1 0 0,0-1 0,0 1 0,0-1 0,0 0 0,-3-6 0,9 7 0,9 7 0,11 10 0,-15-7 0,0 0 0,-1 1 0,0 0 0,-1 0 0,0 0 0,0 1 0,-1 0 0,0 0 0,0 0 0,-1 1 0,-1-1 0,1 1 0,-2 0 0,4 19 0,-6-29 0,0 0 0,0 1 0,0-1 0,0 0 0,0 0 0,0 1 0,0-1 0,0 0 0,0 1 0,0-1 0,0 0 0,0 0 0,-1 1 0,1-1 0,0 0 0,0 0 0,0 1 0,0-1 0,-1 0 0,1 0 0,0 1 0,0-1 0,0 0 0,-1 0 0,1 0 0,0 0 0,0 1 0,-1-1 0,1 0 0,0 0 0,-1 0 0,1 0 0,0 0 0,0 0 0,-1 0 0,1 0 0,0 0 0,-1 0 0,1 0 0,-1 0 0,-16-5 0,-16-15 0,32 20 0,-27-19 0,-52-26 0,67 39 0,-1 1 0,1 0 0,-1 1 0,1 0 0,-1 1 0,-26-2 0,36 5 0,0-1 0,0 1 0,0 0 0,0-1 0,1 0 0,-1 0 0,0 0 0,0 0 0,1-1 0,-1 0 0,1 1 0,0-1 0,-1 0 0,-4-5 0,6 5 0,1 1 0,0-1 0,0 0 0,0 0 0,0 0 0,0 0 0,0 0 0,0 0 0,1 0 0,-1 0 0,1 0 0,-1 0 0,1 0 0,0 0 0,0 0 0,0 0 0,0 0 0,0-1 0,1 1 0,-1 0 0,1 0 0,-1 0 0,1 0 0,0 0 0,-1 0 0,1 0 0,0 0 0,0 1 0,2-3 0,6-9 0,2 0 0,-1 1 0,2 0 0,0 0 0,0 1 0,1 1 0,0 0 0,1 1 0,0 0 0,29-13 0,-43 22 0,1 0 0,-1 0 0,0 0 0,0-1 0,1 1 0,-1 0 0,0 0 0,0 0 0,1 0 0,-1-1 0,0 1 0,1 0 0,-1 0 0,0 0 0,1 0 0,-1 0 0,0 0 0,1 0 0,-1 0 0,0 0 0,1 0 0,-1 0 0,0 0 0,0 0 0,1 0 0,-1 0 0,0 0 0,1 0 0,-1 1 0,0-1 0,1 0 0,-1 0 0,0 0 0,0 0 0,1 1 0,-1-1 0,0 0 0,0 0 0,1 1 0,-1-1 0,-3 16 0,-19 28 0,18-37 0,-24 39 0,-12 26 0,39-72 0,1 1 0,-1-1 0,1 1 0,0 0 0,-1-1 0,1 1 0,0-1 0,0 1 0,-1 0 0,1-1 0,0 1 0,0 0 0,0-1 0,0 1 0,0 0 0,0-1 0,0 1 0,0 0 0,0-1 0,0 1 0,0 0 0,0-1 0,0 1 0,0 0 0,1-1 0,-1 1 0,0-1 0,1 1 0,-1 0 0,0-1 0,1 1 0,-1-1 0,1 1 0,-1-1 0,0 1 0,1-1 0,0 1 0,-1-1 0,1 0 0,-1 1 0,1-1 0,-1 0 0,1 1 0,0-1 0,-1 0 0,1 0 0,0 0 0,-1 1 0,1-1 0,0 0 0,-1 0 0,1 0 0,0 0 0,-1 0 0,1 0 0,0 0 0,-1-1 0,1 1 0,0 0 0,-1 0 0,1 0 0,-1-1 0,1 1 0,0 0 0,0-1 0,44-17 0,57-40 0,-100 57-52,0 0-1,0-1 1,0 1-1,0-1 1,0 1-1,0-1 1,-1 0-1,1 0 1,0 0-1,-1 0 1,0 0-1,1 0 1,-1 0-1,0 0 1,0 0-1,0-1 1,0 1-1,-1 0 1,1-1-1,0 1 0,-1-1 1,0 1-1,0-1 1,0 1-1,0-4 1,-3-8-6774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24575,'12'0'0,"0"2"0,0 0 0,0 0 0,1 1 0,-2 1 0,17 6 0,-18-6 0,-1 0 0,1-1 0,-1 0 0,1-1 0,-1 0 0,2 0 0,-1-1 0,0 0 0,0 0 0,0-1 0,12-2 0,2-3 0,-15 3 0,-1 1 0,1-1 0,-1 1 0,2 0 0,13 1 0,-20 1 0,0-1 0,1 1 0,-2 0 0,1-1 0,-1 1 0,1 0 0,-1 1 0,2-1 0,-2 0 0,0 1 0,1 0 0,-1-1 0,0 1 0,0 0 0,1 0 0,-1 0 0,-1 0 0,1 0 0,-1 1 0,1-1 0,1 5 0,5 8 0,-3 0 0,0 1 0,0 0 0,-1 0 0,-1 0 0,-1 0 0,-1 1 0,0-1 0,-3 26 0,4 39 0,-2-79 0,1 1 0,0-1 0,-1 1 0,1-1 0,1 1 0,-1-1 0,0 1 0,1-1 0,-1 0 0,0 0 0,1 0 0,0 1 0,-1-2 0,1 1 0,0 0 0,1 0 0,-1 0 0,0-1 0,1 1 0,-1-1 0,0 0 0,6 2 0,6 3 0,0-2 0,0 0 0,19 3 0,-6-1 0,100 20 0,194 16 0,-321-42 0,3 0 0,0 0 0,-1 0 0,1 0 0,-1 1 0,0-1 0,2 0 0,-2 1 0,0 0 0,1-1 0,-1 1 0,0 0 0,0 0 0,0 0 0,1 1 0,-1-1 0,0 1 0,0-1 0,0 1 0,0-1 0,2 4 0,-4-3 0,0 1 0,0-1 0,0 0 0,0 1 0,0-1 0,0 1 0,-1-1 0,1 0 0,-1 1 0,1-1 0,-1 0 0,0 1 0,0-1 0,0 0 0,0 0 0,0 0 0,-1 0 0,1 0 0,-1 0 0,-2 2 0,2-2 0,-7 10 0,-1 1 0,2 1 0,0-1 0,1 1 0,-8 19 0,14-30 0,0 0 0,0 0 0,1 0 0,-1 1 0,1-1 0,0 0 0,0 0 0,0 1 0,0-1 0,0 0 0,1 0 0,-1 0 0,1 1 0,0-1 0,0 0 0,0 0 0,0 0 0,1 0 0,-1 0 0,1-1 0,0 1 0,1 0 0,-1-1 0,0 1 0,0-1 0,0 0 0,1 0 0,-1 0 0,2 0 0,-1 0 0,5 3 0,39 12 0,-39-15 0,-1 0 0,0 0 0,0 1 0,0 0 0,0 0 0,8 6 0,-13-7 0,0-1 0,-1 1 0,1 0 0,-1 0 0,0 0 0,1 0 0,-1 0 0,0 1 0,0-1 0,2 5 0,-3-5 0,1 0 0,0 1 0,0-1 0,0 1 0,0-1 0,0 0 0,1 0 0,-1 0 0,1 0 0,-1 0 0,1 0 0,3 2 0,6 4 0,62 37 0,-69-43 0,0 0 0,0 0 0,2 0 0,-2-1 0,0 1 0,0-1 0,2 0 0,-2-1 0,1 1 0,0-1 0,-1 1 0,1-1 0,-1-1 0,2 1 0,4-2 0,-9 2 0,1-1 0,-1 1 0,1-1 0,-1 1 0,0-1 0,0 0 0,0 0 0,0 0 0,0 1 0,0-1 0,0 0 0,-1 0 0,1 0 0,0-1 0,0 1 0,-1 0 0,1 0 0,-1 0 0,2 0 0,-2-1 0,1 1 0,-1 0 0,0 0 0,0-1 0,1 1 0,-1 0 0,0-2 0,-2-21 0,2 24 0,0 1 0,39 144 0,-39-144 0,0 0 0,1 0 0,-1 0 0,0 0 0,1 0 0,-1 1 0,0-1 0,0 0 0,0 0 0,0 0 0,0 0 0,0 0 0,0 0 0,-1 0 0,1 0 0,0 0 0,0 0 0,-1 0 0,1 0 0,-1 0 0,1 0 0,-1 0 0,1 0 0,-1 0 0,0-1 0,1 1 0,-1 0 0,-2 1 0,1-1 0,0 0 0,0 0 0,-1-1 0,1 1 0,0 0 0,-1-1 0,0 1 0,1-1 0,-1 0 0,1 0 0,0 0 0,-5 0 0,-10-2 0,-1 0 0,-32-10 0,40 9 0,0 1 0,3 1 0,-1-1 0,2 0 0,-1 0 0,0 0 0,1-1 0,-1 0 0,-10-6 0,15 7 0,1 0 0,-1 1 0,1-1 0,0 0 0,0 0 0,0 0 0,0 0 0,0 0 0,-1 0 0,1 0 0,1 0 0,-1 0 0,1 0 0,0 0 0,-1-1 0,1 1 0,0 0 0,0 0 0,0 0 0,1-1 0,-1 1 0,0 0 0,1 0 0,0 0 0,-1 0 0,2 0 0,-1 0 0,2-4 0,27-42 0,-26 42 0,0 0 0,0 0 0,1 0 0,-2 0 0,0-1 0,0 0 0,0 1 0,2-10 0,-2 6 0,1 10 0,3 20 0,3 37 0,-8-51 0,-2 1 0,1 0 0,-1 0 0,0-1 0,0 1 0,-1 0 0,0 0 0,0-1 0,0 1 0,-1-1 0,0 1 0,-1-1 0,0 0 0,0 1 0,0-1 0,-1-1 0,1 1 0,-2 0 0,-6 7 0,-3 8 0,14-21 0,0 0 0,0 1 0,0-1 0,0 0 0,0 0 0,0 1 0,0-1 0,0 0 0,0 1 0,0-1 0,0 0 0,1 0 0,-1 1 0,0-1 0,0 0 0,0 0 0,1 1 0,-1-1 0,0 0 0,0 0 0,0 0 0,1 1 0,-1-1 0,0 0 0,1 0 0,-1 0 0,0 0 0,0 0 0,1 0 0,-1 1 0,0-1 0,1 0 0,-1 0 0,0 0 0,0 0 0,1 0 0,-1 0 0,1 0 0,1-1 0,2 1 0,-1 0 0,-1-1 0,1 0 0,-1 0 0,0 1 0,2-1 0,-2-1 0,0 1 0,1 0 0,-1 0 0,0-1 0,0 0 0,1 1 0,2-4 0,-3 2 0,1-1 0,-1 1 0,0-1 0,1 0 0,-1 1 0,0-1 0,-1 0 0,0 0 0,0 0 0,0 0 0,0 0 0,0 0 0,-1 0 0,0-1 0,0 1 0,0 0 0,0 0 0,-1 0 0,0-5 0,0-39 0,3 45 0,-1 0 0,0 0 0,1 0 0,-1 0 0,2 0 0,-1 0 0,0 1 0,0-1 0,0 1 0,0-1 0,0 1 0,6-4 0,15-17 0,-23 22 0,0 1 0,0-1 0,1 1 0,-1 0 0,0-1 0,0 1 0,0 0 0,1-1 0,-1 1 0,0 0 0,0 0 0,1-1 0,-1 1 0,0 0 0,1 0 0,-1-1 0,0 1 0,0 0 0,1 0 0,-1 0 0,2 0 0,-2 0 0,0-1 0,1 1 0,-1 0 0,0 0 0,1 0 0,-1 0 0,1 0 0,-1 0 0,0 0 0,1 0 0,-1 0 0,1 0 0,11 13 0,10 33 0,-13-26 0,52 56 0,-60-75 0,-1-1 0,0 1 0,1-1 0,-1 1 0,0 0 0,1-1 0,-1 1 0,0 0 0,0 0 0,0-1 0,1 1 0,-1 0 0,0 0 0,0-1 0,0 1 0,0 0 0,0-1 0,-1 1 0,1 0 0,0 0 0,0-1 0,0 1 0,-1 0 0,1-1 0,0 1 0,-1 0 0,1-1 0,0 1 0,-1 0 0,1-1 0,-1 1 0,1-1 0,-1 1 0,1-1 0,-1 1 0,1-1 0,-1 1 0,0-1 0,1 0 0,-1 1 0,0-1 0,1 0 0,-1 1 0,-1-1 0,2 0 0,-1 0 0,0 0 0,0 0 0,1 0 0,-1 0 0,0 0 0,0 0 0,0 0 0,-52 3 0,48-3 0,-43 0-1365,30-1-5461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24575,'49'2'0,"0"1"0,51 11 0,-52-10 0,-41-4 0,1 0 0,-1 0 0,0 1 0,0 0 0,0 0 0,0 1 0,0 0 0,0 0 0,0 1 0,-1-1 0,1 1 0,-1 1 0,0-1 0,8 7 0,-11-7 0,0-1 0,0 1 0,0-1 0,0 1 0,0-1 0,0 0 0,1 0 0,-1 0 0,1-1 0,-1 1 0,1-1 0,0 0 0,-1 0 0,1 0 0,0-1 0,0 1 0,0-1 0,0 0 0,-1 0 0,1 0 0,5-1 0,-2-2 0,-1 1 0,0-1 0,0-1 0,0 1 0,0-1 0,0 0 0,-1 0 0,0-1 0,0 1 0,0-1 0,5-7 0,-3 4 0,-1 1 0,-1 1 0,1 0 0,0 0 0,1 0 0,-1 1 0,1 0 0,8-5 0,-13 9 0,-1 1 0,1-1 0,-1 1 0,1-1 0,0 1 0,-1 0 0,1-1 0,-1 1 0,1 0 0,0 0 0,-1 0 0,1 1 0,-1-1 0,1 0 0,0 0 0,-1 1 0,3 0 0,-1 1 0,-1 0 0,1-1 0,-1 1 0,1 0 0,-1 0 0,0 1 0,0-1 0,1 0 0,-2 1 0,1-1 0,0 1 0,1 3 0,2 4 0,-1 0 0,0 0 0,0 0 0,-2 1 0,4 14 0,10 34 0,-15-57 0,1 1 0,-1-1 0,1 0 0,0 0 0,0 0 0,0 0 0,0 0 0,1 0 0,-1 0 0,1 0 0,-1-1 0,1 1 0,-1-1 0,1 0 0,0 0 0,-1 0 0,1 0 0,0-1 0,0 1 0,0 0 0,4-1 0,72 1 0,-59-2 0,17 0 0,95-6 0,-130 7 0,0 0 0,0 0 0,0 0 0,0 0 0,0 1 0,0-1 0,0 0 0,0 1 0,0 0 0,0-1 0,0 1 0,0 0 0,0 0 0,0 0 0,0 0 0,0 0 0,-1 1 0,1-1 0,-1 0 0,1 1 0,-1-1 0,1 1 0,-1 0 0,0-1 0,0 1 0,1 0 0,-1 0 0,1 3 0,3 7 0,0 1 0,-1 0 0,5 21 0,2 7 0,-9-37 0,-1-1 0,1 0 0,0 0 0,0 0 0,0 0 0,0 0 0,1 0 0,-1-1 0,1 1 0,0-1 0,-1 0 0,1 1 0,0-1 0,0 0 0,1-1 0,-1 1 0,0-1 0,1 1 0,-1-1 0,0 0 0,1 0 0,0-1 0,-1 1 0,1-1 0,4 1 0,-3-1 0,1 1 0,-1 0 0,0 0 0,1 1 0,-1 0 0,0 0 0,0 0 0,0 0 0,9 6 0,-12-5 0,1-1 0,-1 1 0,0 0 0,0 0 0,0 0 0,0 0 0,-1 0 0,1 0 0,-1 0 0,0 0 0,0 1 0,1 4 0,8 49 0,-6-28 0,1-8 0,-1-8 0,-1 0 0,0 0 0,-1 0 0,1 16 0,-3-27 0,0-1 0,0 1 0,-1-1 0,1 1 0,0-1 0,0 1 0,-1-1 0,1 0 0,-1 1 0,1-1 0,-1 1 0,1-1 0,-1 0 0,0 0 0,0 1 0,0-1 0,0 0 0,-1 2 0,0-3 0,1 1 0,-1 0 0,1-1 0,-1 0 0,1 1 0,-1-1 0,0 0 0,1 1 0,-1-1 0,1 0 0,-1 0 0,0 0 0,1-1 0,-1 1 0,0 0 0,1-1 0,-1 1 0,1-1 0,-1 1 0,-2-2 0,0 0 0,0-1 0,-1 1 0,1-1 0,0 1 0,1-1 0,-1-1 0,0 1 0,1 0 0,0-1 0,0 0 0,0 1 0,0-1 0,1 0 0,-1-1 0,1 1 0,0 0 0,-2-6 0,9 12 0,0 1 0,-1-1 0,0 1 0,0 0 0,0 1 0,5 3 0,3 6 0,-6-6 0,1 0 0,1 0 0,-1 0 0,1-1 0,10 6 0,-17-11 0,0-1 0,0 1 0,0-1 0,0 1 0,0-1 0,0 0 0,0 1 0,0-1 0,0 0 0,0 0 0,1 0 0,-1 0 0,0 0 0,0 0 0,0 0 0,0 0 0,0 0 0,0-1 0,0 1 0,0 0 0,2-2 0,-2 1 0,1 0 0,-1-1 0,0 1 0,1-1 0,-1 1 0,0-1 0,0 0 0,0 1 0,0-1 0,-1 0 0,1 0 0,0 0 0,-1 0 0,1 1 0,-1-1 0,0-4 0,8-32 0,-3 12 0,-1-1 0,2-31 0,-6 57 0,0-1 0,0 1 0,0 0 0,0 0 0,0 0 0,0 0 0,0 0 0,0-1 0,0 1 0,0 0 0,-1 0 0,1 0 0,0 0 0,-1 0 0,1 0 0,-1 0 0,1 0 0,-1 0 0,0 0 0,1 0 0,-1 0 0,0 0 0,0 1 0,0-1 0,1 0 0,-1 0 0,0 1 0,-2-2 0,1 2 0,0 0 0,0 0 0,0 0 0,0 0 0,0 0 0,0 1 0,0-1 0,1 1 0,-1-1 0,0 1 0,0 0 0,0 0 0,0-1 0,1 1 0,-3 2 0,-10 7 0,0 1 0,-24 22 0,33-28 0,-33 17 0,34-21 0,1 1 0,-1-1 0,0 1 0,0 0 0,1 1 0,-1-1 0,1 1 0,-1-1 0,-3 6 0,6-8-30,1 1 0,0-1 0,0 1 1,0-1-1,0 0 0,0 1 0,0-1 0,1 0 0,-1 1 0,0-1 0,0 0 0,0 1 0,0-1 0,0 0 0,0 1 0,1-1 1,-1 0-1,0 1 0,0-1 0,0 0 0,1 0 0,-1 1 0,0-1 0,0 0 0,1 0 0,-1 0 0,0 1 0,1-1 0,-1 0 1,0 0-1,1 0 0,-1 0 0,0 1 0,1-1 0,-1 0 0,0 0 0,1 0 0,-1 0 0,0 0 0,1 0 0,0 0 0,-1 0-78,12 2-6718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38:29.4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27 24575,'10'0'0,"0"-1"0,0-1 0,0 0 0,12-4 0,35-6 0,347 9 0,-207 5 0,-165 0 0,60 11 0,-24-2 0,-30-5 0,74 24 0,-70-17 0,48 8 0,312 76 0,-166-34 0,-198-52 0,38 16 0,-40-12 0,45 10 0,115 39 0,-55-15 0,99 34 0,-84-28 0,39 23 0,-80-31 0,-41-12 0,-1 2 0,128 90 0,-170-106 0,121 66 0,-63-38 0,231 119 0,-219-93 0,-52-46 0,89 72 0,-111-81 0,94 81 0,31 22 0,87 71 0,17 13 0,-204-171 0,125 97 0,-122-89 0,-20-16 0,48 49 0,60 89 0,1 20 0,11 22 0,-139-188 0,-1-2 0,-2 0 0,19 33 0,-22-34 0,1 0 0,1-1 0,0-1 0,1 0 0,20 19 0,-33-34 0,0 0 0,1 1 0,-1-1 0,0 0 0,0 1 0,1-1 0,-1 0 0,0 0 0,1 1 0,-1-1 0,0 0 0,1 0 0,-1 0 0,0 1 0,1-1 0,-1 0 0,1 0 0,-1 0 0,0 0 0,1 0 0,-1 0 0,1 0 0,-1 0 0,1 0 0,-1 0 0,0 0 0,1 0 0,-1 0 0,1 0 0,-1 0 0,0 0 0,1 0 0,-1 0 0,1-1 0,5-14 0,-5-30 0,-1 40 0,-1-17 0,-2 1 0,-8-35 0,0 4 0,-30-109 0,38 151 0,3 8 0,0 0 0,-1 1 0,1-1 0,-1 1 0,1-1 0,-1 1 0,1-1 0,-1 1 0,0-1 0,0 1 0,0 0 0,0-1 0,0 1 0,0 0 0,0 0 0,0 0 0,0 0 0,-1-1 0,1 2 0,0-1 0,-1 0 0,1 0 0,-1 0 0,1 1 0,-1-1 0,1 1 0,-3-1 0,1 1 0,0 0 0,0 1 0,0-1 0,1 1 0,-1 0 0,0 0 0,0 0 0,1 0 0,-1 1 0,0-1 0,1 1 0,0-1 0,-5 5 0,-6 5 0,1 1 0,0 0 0,1 1 0,-11 17 0,12-17 0,-1-1 0,0-1 0,0 1 0,-1-2 0,-23 17 0,-20 17 0,54-44 0,0 1 0,0 0 0,0 0 0,0 0 0,0 0 0,0 0 0,0 0 0,1 0 0,-1 0 0,0 0 0,1 1 0,-1-1 0,1 0 0,-1 0 0,1 0 0,0 1 0,0-1 0,-1 0 0,1 0 0,0 1 0,0-1 0,0 0 0,0 1 0,0-1 0,1 0 0,-1 0 0,1 3 0,0-1 0,1-1 0,0 1 0,0-1 0,-1 1 0,1-1 0,1 0 0,-1 1 0,0-1 0,1 0 0,-1 0 0,4 1 0,6 5 0,1-2 0,0 0 0,26 9 0,-13-8-227,-2 0-1,1 2 1,-1 1-1,0 1 1,38 25-1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55:56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1440 1 24575,'-8'1'0,"-1"0"0,1 0 0,-1 1 0,1 0 0,0 1 0,0-1 0,0 2 0,0-1 0,0 1 0,1 0 0,-10 8 0,-11 9 0,-37 35 0,54-46 0,-48 39 0,-19 19 0,-26 23 0,15-11 0,59-55 0,-38 36 0,-92 106 0,-8 48 0,128-160 0,2 1 0,3 2 0,-45 103 0,69-130 0,1 0 0,-11 58 0,8-28 0,2 23 0,10-67 0,-1 0 0,0-1 0,-1 1 0,-1-1 0,-7 21 0,-12 18 0,4 0 0,1 1 0,-12 72 0,7 17 0,-30 113 0,43-205 0,4-28 0,2 0 0,-1 39 0,6 321 0,-1-371 0,2-1 0,-1 1 0,2 0 0,0 0 0,0-1 0,11 25 0,43 76 0,-42-89 0,-1 2 0,-1-1 0,-1 1 0,10 39 0,-11 17 0,-10-66 0,0 0 0,2-1 0,0 1 0,0-1 0,7 17 0,-4-16 0,1 0 0,1-1 0,0 0 0,1 0 0,1-1 0,0 0 0,23 25 0,-28-35 0,46 49 0,105 87 0,-102-97 0,-41-32 0,1 0 0,0-1 0,1 0 0,0-1 0,1-1 0,26 12 0,6-3 0,-2 3 0,0 1 0,-2 3 0,79 57 0,82 50 0,-150-100 0,-2 1 0,-1 3 0,69 61 0,42 36 0,-20-18 0,-118-94 0,2-2 0,31 19 0,17 11 0,28 47 0,-45-47 0,-37-29 0,2-1 0,0 0 0,1-2 0,41 22 0,-55-34 0,-1 1 0,0 0 0,0 0 0,-1 1 0,10 10 0,20 15 0,-55-45 0,0-1 0,1 0 0,1-1 0,1-1 0,0 0 0,0-1 0,2-1 0,0 0 0,1 0 0,1-1 0,1-1 0,1 1 0,0-2 0,2 1 0,0-1 0,-5-34 0,11 55 0,1-1 0,-1 1 0,0-1 0,0 1 0,0-1 0,0 1 0,0-1 0,0 1 0,0-1 0,0 1 0,0-1 0,-1 1 0,1-1 0,0 1 0,0-1 0,0 1 0,-1-1 0,1 1 0,0-1 0,0 1 0,-1 0 0,1-1 0,0 1 0,-1-1 0,1 1 0,0 0 0,-1-1 0,1 1 0,-1 0 0,1 0 0,-1-1 0,1 1 0,0 0 0,-1 0 0,1 0 0,-1-1 0,1 1 0,-1 0 0,0 0 0,-16 18 0,-10 38 0,27-55 0,-13 29 0,9-16 0,-1-1 0,0-1 0,-1 1 0,-1-1 0,0 0 0,-1 0 0,0-1 0,0 0 0,-1 0 0,-1-1 0,-12 10 0,12-12 0,5-5 0,1 1 0,0-1 0,0 0 0,0 1 0,0 0 0,-4 6 0,8-10 0,0 0 0,-1 1 0,1-1 0,0 1 0,0-1 0,-1 1 0,1-1 0,0 1 0,0-1 0,0 1 0,0 0 0,0-1 0,0 1 0,0-1 0,0 1 0,0-1 0,0 1 0,0-1 0,0 1 0,0-1 0,1 1 0,-1-1 0,0 1 0,0-1 0,1 1 0,-1 0 0,22 10 0,-1-7 0,-1-1 0,40 1 0,-37-3 0,0 1 0,29 5 0,48 13-1365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5:11:38.4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4618 0 24575,'-13'12'0,"-1"-1"0,-27 16 0,26-18 0,0 1 0,-26 23 0,21-15 0,-41 28 0,39-30 0,-38 34 0,41-34 0,-1 0 0,-25 16 0,25-18 0,0 0 0,-29 28 0,22-17 0,-1-2 0,-36 24 0,31-24 0,-42 39 0,61-51 0,-1 0 0,1-2 0,-1 1 0,-26 10 0,-1 2 0,-6 6 0,15-8 0,0-2 0,-1-1 0,-53 18 0,-38 3 0,-173 79 0,69-12 0,95-59 0,101-36 0,-35 8 0,-95 11 0,25-5 0,93-15 0,-376 93 0,364-83 0,-1-4 0,0-2 0,-1-2 0,0-3 0,-92 0 0,110-6 0,-57 8 0,56-4 0,-49 0 0,-443-7 0,505 3 0,-50 8 0,-22 2 0,72-11 0,-14 0 0,-83 11 0,82-6 0,-1-2 0,-76-4 0,101 0 0,20-1 0,0 1 0,0-1 0,0 1 0,0-1 0,0 1 0,0-1 0,0 1 0,0 0 0,0-1 0,0 1 0,1-1 0,-1 1 0,0-1 0,0 1 0,0-1 0,1 1 0,-1 0 0,0-1 0,1 1 0,-1 0 0,0-1 0,1 1 0,-1 0 0,0-1 0,1 1 0,-1 0 0,0-1 0,1 1 0,-1 0 0,1 0 0,-1 0 0,1 0 0,-1-1 0,1 1 0,26-21 0,-18 14 0,42-36 0,107-84 0,-156 125 0,0 1 0,1-1 0,-1 1 0,0 0 0,1 0 0,-1 0 0,1 0 0,-1 0 0,1 0 0,3 0 0,-2 6 0,-14 12 0,-85 90 0,63-79 0,27-26 0,1 1 0,0 0 0,0 0 0,0 0 0,1 1 0,-1-1 0,1 1 0,0 0 0,0 0 0,0 0 0,-4 8 0,7-11 0,0 1 0,0-1 0,0 0 0,0 0 0,0 0 0,1 0 0,-1 1 0,0-1 0,1 0 0,-1 0 0,1 0 0,-1 0 0,1 0 0,-1 0 0,1 0 0,0 0 0,0 0 0,-1 0 0,1-1 0,0 1 0,0 0 0,0 0 0,0-1 0,0 1 0,0 0 0,0-1 0,0 1 0,2 0 0,38 13 0,-27-10 0,39 18 0,-37-14 0,0-1 0,0-1 0,0 0 0,1-1 0,0-1 0,32 4 0,-47-8 0,0-1 0,0 1 0,1 0 0,-1-1 0,0 1 0,0-1 0,0 0 0,0 0 0,0 0 0,0 0 0,0 0 0,0 0 0,0 0 0,0-1 0,-1 1 0,1-1 0,-1 1 0,1-1 0,-1 0 0,1 0 0,-1 1 0,0-1 0,0 0 0,0 0 0,0 0 0,0 0 0,0-1 0,-1 1 0,1 0 0,-1 0 0,1 0 0,-1 0 0,0-3 0,2-12 0,-1 1 0,-1 0 0,-2-27 0,0 21 0,3-6 0,-3-40 0,2 66 0,0 0 0,-1 0 0,1-1 0,-1 1 0,1 0 0,-1 0 0,0 0 0,0 0 0,0 0 0,0 0 0,0 0 0,0 0 0,0 0 0,-1 0 0,1 0 0,-1 1 0,1-1 0,-1 0 0,0 1 0,0 0 0,1-1 0,-1 1 0,-2-1 0,2 2 0,1-1 0,0 1 0,0-1 0,0 1 0,0 0 0,-1 0 0,1 0 0,0 0 0,0 0 0,0 0 0,-1 0 0,1 0 0,0 0 0,0 1 0,0-1 0,-1 0 0,1 1 0,0-1 0,0 1 0,0-1 0,0 1 0,0-1 0,0 1 0,0 0 0,0 0 0,0 0 0,0-1 0,1 1 0,-1 0 0,0 0 0,0 0 0,1 0 0,-1 0 0,1 0 0,-1 0 0,1 1 0,-1-1 0,1 0 0,-1 0 0,1 0 0,0 0 0,0 1 0,0-1 0,0 0 0,0 0 0,0 0 0,0 1 0,0 0 0,0 4 0,0 0 0,0 0 0,1 0 0,0 0 0,0 0 0,0 0 0,0-1 0,4 10 0,-4-14 0,-1 1 0,1 0 0,-1 0 0,0 0 0,1 0 0,-1-1 0,0 1 0,0 0 0,0 0 0,-1 0 0,1 0 0,0-1 0,-1 1 0,1 0 0,-1 0 0,1 0 0,-1-1 0,0 1 0,0 0 0,0-1 0,0 1 0,0-1 0,0 1 0,0-1 0,-1 0 0,1 1 0,0-1 0,-1 0 0,-2 2 0,3-2 0,-1 0 0,1 1 0,0-1 0,-1 0 0,0 0 0,1 0 0,-1-1 0,0 1 0,1 0 0,-1 0 0,0-1 0,0 1 0,1-1 0,-1 0 0,0 0 0,0 1 0,0-1 0,0 0 0,0 0 0,1-1 0,-1 1 0,0 0 0,0-1 0,0 1 0,1-1 0,-1 1 0,0-1 0,-3-2 0,4 2 0,0-1 0,0 0 0,0 0 0,0 0 0,1 0 0,-1 0 0,0 0 0,1 0 0,0 0 0,-1-1 0,1 1 0,0 0 0,0 0 0,0 0 0,0 0 0,1 0 0,-1 0 0,0-1 0,1 1 0,0 0 0,0-2 0,18-43 0,2 17-1365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4:20:50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368 2436 24575,'-4'-1'0,"0"0"0,-1-1 0,1 1 0,0-1 0,0 0 0,0 0 0,1 0 0,-7-5 0,-9-4 0,-93-53 0,55 30 0,41 23 0,-1-1 0,2 0 0,-1-1 0,2 0 0,0-2 0,0 0 0,-13-19 0,26 33 0,1 0 0,-1 0 0,1 0 0,-1 1 0,1-1 0,0 0 0,-1 0 0,1 0 0,0 0 0,0 0 0,0 0 0,0 0 0,0 0 0,0 0 0,0 0 0,0 1 0,0-1 0,0 0 0,0 0 0,1 0 0,-1 0 0,0 0 0,1 0 0,-1 0 0,0 1 0,1-1 0,-1 0 0,1 0 0,0 1 0,-1-1 0,1 0 0,-1 0 0,1 1 0,0-1 0,0 1 0,-1-1 0,1 1 0,0-1 0,0 1 0,0-1 0,0 1 0,-1 0 0,1 0 0,2-1 0,54-15 0,-33 10 0,-5-2 0,0-1 0,0 0 0,34-26 0,-31 21 0,44-23 0,-64 36 0,0 0 0,0 0 0,0 0 0,0 0 0,0 0 0,0-1 0,0 1 0,0 0 0,-1-1 0,1 0 0,0 1 0,-1-1 0,1 0 0,-1 0 0,0 0 0,2-3 0,-3 4 0,1-1 0,-1 1 0,0-1 0,0 1 0,0-1 0,0 1 0,0-1 0,0 0 0,0 1 0,0-1 0,-1 1 0,1-1 0,-1 1 0,1-1 0,-1 1 0,0 0 0,1-1 0,-3-1 0,-5-7 0,0 1 0,0 0 0,-1 1 0,0 0 0,-13-8 0,-5-6 0,-17-13 0,33 26 0,0 1 0,0-2 0,0 1 0,1-1 0,1-1 0,0 0 0,-9-13 0,18 23 0,0 1 0,-1-1 0,1 0 0,0 0 0,0 0 0,-1 1 0,1-1 0,0 0 0,0 0 0,0 0 0,0 1 0,0-1 0,0 0 0,0 0 0,0 0 0,1 1 0,-1-1 0,0 0 0,0 0 0,1 0 0,-1 1 0,0-1 0,1 0 0,-1 1 0,1-1 0,-1 0 0,1 1 0,-1-1 0,1 0 0,0 1 0,-1-1 0,1 1 0,0-1 0,-1 1 0,1 0 0,0-1 0,-1 1 0,1 0 0,0-1 0,0 1 0,1 0 0,41-12 0,-31 9 0,14-4 0,0-1 0,36-16 0,-54 20 0,0 0 0,0-1 0,-1 0 0,1 0 0,-1 0 0,0-1 0,0 0 0,-1 0 0,0-1 0,0 0 0,6-10 0,-10 14 0,0-1 0,-1 1 0,0 0 0,0-1 0,0 1 0,0-1 0,-1 0 0,1 1 0,-1-1 0,0 1 0,0-1 0,0 0 0,-1 1 0,1-1 0,-1 1 0,0-1 0,0 0 0,0 1 0,0 0 0,-3-6 0,-4-7 0,-1 0 0,-1 1 0,-12-15 0,-7-12 0,28 41 0,1 0 0,-1 0 0,1 0 0,0 0 0,-1 1 0,1-1 0,0 0 0,-1 0 0,1 0 0,0 0 0,0 0 0,0 0 0,0 0 0,0 0 0,0 0 0,0 0 0,0 1 0,1-1 0,-1 0 0,0 0 0,0 0 0,1 0 0,-1 0 0,1 0 0,-1 1 0,0-1 0,1 0 0,0 0 0,-1 1 0,1-1 0,-1 0 0,1 0 0,0 1 0,0-1 0,-1 1 0,1-1 0,0 1 0,0-1 0,0 1 0,-1 0 0,2-1 0,49-14 0,-23 8 0,-20 3 0,0 0 0,-1 0 0,0 0 0,0-1 0,0 0 0,0 0 0,-1 0 0,0-1 0,0 0 0,0-1 0,-1 1 0,0-1 0,0 0 0,-1 0 0,6-13 0,-8 15 0,0 0 0,0 0 0,-1 0 0,0 0 0,0-1 0,0 1 0,-1 0 0,0 0 0,0-1 0,0 1 0,0 0 0,-1-1 0,0 1 0,0 0 0,-1 0 0,1 0 0,-1 0 0,0 0 0,0 0 0,-1 0 0,0 1 0,1-1 0,-1 1 0,-1 0 0,-5-6 0,0 0 0,4 6 0,1 1 0,0-1 0,0 0 0,1 0 0,-1 0 0,1-1 0,0 1 0,0-1 0,0 0 0,1 0 0,0 0 0,0 0 0,-3-10 0,6 14 0,0-1 0,-1 1 0,1-1 0,0 1 0,0-1 0,0 1 0,1-1 0,-1 1 0,0 0 0,0-1 0,1 1 0,-1 0 0,1 0 0,-1 0 0,1 0 0,-1 0 0,1 1 0,0-1 0,-1 0 0,1 1 0,0-1 0,0 1 0,1-1 0,47-9 0,-46 10 0,83-6 0,-67 6 0,1-1 0,0-1 0,-1-1 0,33-8 0,-49 10 0,-1-1 0,0 1 0,1-1 0,-1 1 0,0-1 0,0 0 0,0-1 0,-1 1 0,1 0 0,0-1 0,-1 1 0,1-1 0,-1 0 0,0 0 0,0 0 0,2-4 0,-1 0 0,0 0 0,-1 0 0,0 0 0,0 0 0,-1 0 0,1 0 0,-1-12 0,-1 0 0,0 1 0,-2 0 0,0 0 0,-1-1 0,-9-27 0,-9-7 0,14 39 0,1-1 0,-8-29 0,13 39 0,1 0 0,-1 0 0,1 1 0,-1-1 0,2 0 0,-1 0 0,0 0 0,1 0 0,0 0 0,0 0 0,0 0 0,1 1 0,3-8 0,3-9 0,0 0 0,9-43 0,-12 44 0,-1 1 0,2 1 0,1-1 0,16-31 0,28-58 0,-38 76 0,32-55 0,-56 103 0,-1 0 0,-1-1 0,-1-1 0,0 0 0,-1-1 0,-31 23 0,191-118 0,-144 82 0,0-1 0,0 0 0,0 1 0,0-1 0,0 1 0,0 0 0,0-1 0,0 1 0,0 0 0,0 0 0,1 0 0,-1-1 0,0 1 0,0 0 0,0 1 0,0-1 0,0 0 0,0 0 0,0 0 0,1 1 0,-1-1 0,0 0 0,0 1 0,0-1 0,0 1 0,0-1 0,0 1 0,0 0 0,-1-1 0,1 1 0,0 0 0,0 0 0,0 0 0,-1 0 0,1-1 0,0 1 0,-1 0 0,1 0 0,-1 0 0,1 0 0,-1 0 0,1 1 0,-1-1 0,0 0 0,0 0 0,1 0 0,-1 0 0,0 0 0,0 0 0,0 3 0,1 9 0,0 1 0,0-1 0,-3 20 0,1-19 0,0 14 0,1-1 0,1 1 0,5 28 0,-5-56 0,-1 1 0,0 0 0,1 0 0,-1 0 0,0 0 0,0-1 0,0 1 0,0 0 0,0 0 0,0 0 0,0 0 0,0 0 0,0 0 0,0 0 0,0-1 0,0 1 0,-1 0 0,1 0 0,0 0 0,-1 0 0,0 1 0,-11-11 0,-14-28 0,16 15 0,8 16 0,0 0 0,-1 0 0,0 0 0,-1 0 0,1 0 0,-1 1 0,-6-6 0,9 9 0,-1 1 0,0-1 0,0 1 0,0 0 0,0 0 0,0 0 0,0 0 0,0 1 0,-1-1 0,1 0 0,0 1 0,0 0 0,0-1 0,-1 1 0,1 0 0,0 0 0,0 0 0,-1 1 0,1-1 0,0 0 0,0 1 0,-1-1 0,1 1 0,0 0 0,0 0 0,-3 2 0,1-1 0,1 0 0,-1 1 0,1-1 0,0 1 0,0 0 0,0 0 0,0 0 0,1 0 0,-1 1 0,1-1 0,-3 6 0,4-7 0,-1 1 0,1 0 0,-1 0 0,1-1 0,-1 1 0,0-1 0,0 0 0,0 1 0,-1-1 0,1 0 0,0 0 0,-1-1 0,1 1 0,-1 0 0,0-1 0,0 0 0,1 1 0,-6 0 0,7-2 0,1 0 0,-1-1 0,0 1 0,1 0 0,-1-1 0,0 1 0,1 0 0,-1-1 0,1 1 0,-1-1 0,1 1 0,-1-1 0,1 1 0,0-1 0,-1 0 0,1 1 0,0-1 0,-1 1 0,1-1 0,0 0 0,0 1 0,-1-1 0,1 0 0,0 1 0,0-1 0,0 0 0,0 0 0,0 1 0,0-1 0,0 0 0,0 1 0,0-1 0,0 0 0,1 1 0,-1-1 0,0 0 0,0 1 0,1-1 0,-1 0 0,9-31 0,-8 26 0,1 0 0,1 0 0,-1 1 0,1-1 0,0 1 0,6-8 0,-8 14 0,-1 0 0,1-1 0,-1 1 0,1 0 0,-1-1 0,1 1 0,-1 0 0,1-1 0,0 1 0,-1-1 0,1 1 0,0-1 0,-1 1 0,1-1 0,0 0 0,0 1 0,0-1 0,-1 0 0,1 0 0,0 1 0,0-1 0,0 0 0,0 0 0,-1 0 0,1 0 0,0 0 0,0 0 0,0 0 0,0 0 0,-1-1 0,1 1 0,0 0 0,0 0 0,0-1 0,-1 1 0,1-1 0,0 1 0,0 0 0,-1-1 0,2 0 0,31-18 0,1-10 0,44-50 0,-43 42 0,-23 16 0,-9 17 0,-5 15 0,-5 81 0,6-42 0,0-83 0,-12-61 0,4 36 0,11 109 0,-2-26 0,1 0 0,5 31 0,8 42-1365,-13-77-5461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83C07-ACEC-48ED-9DC6-5D71922BACA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4E178-479B-4E4E-8F79-21C85CEC6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02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Key point – if your gospel presentation doesn’t start with God, it will become just another (false) religion built around a technique to get some temporary thing that a person wants.</a:t>
            </a:r>
          </a:p>
          <a:p>
            <a:endParaRPr lang="en-US" dirty="0"/>
          </a:p>
          <a:p>
            <a:r>
              <a:rPr lang="en-US" dirty="0"/>
              <a:t>The Fear of the Lord is so important!  One of the barriers to proper belief is this: bringing God down to our level and bringing us up to His.  Remember his rebuke in Psalm 50:21 – “you thought that I was one like yourself”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D99BA0-C695-44E7-8923-544A7A85BD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28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D99BA0-C695-44E7-8923-544A7A85BD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77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 Corinthians 5:15 – Christ</a:t>
            </a:r>
            <a:r>
              <a:rPr lang="en-US" baseline="0" dirty="0"/>
              <a:t> died so that we stop living for ourselves and start living for Him.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99BA0-C695-44E7-8923-544A7A85BD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16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2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7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03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27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75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7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6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5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9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1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D1CAF2-D655-45ED-8811-84D973F19AA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7A7289-2344-41FB-BB7B-A70C93D1C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52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3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15.xml"/><Relationship Id="rId4" Type="http://schemas.openxmlformats.org/officeDocument/2006/relationships/customXml" Target="../ink/ink12.xml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1.xml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20.xml"/><Relationship Id="rId4" Type="http://schemas.openxmlformats.org/officeDocument/2006/relationships/customXml" Target="../ink/ink17.xml"/><Relationship Id="rId9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2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7.xml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6.xml"/><Relationship Id="rId4" Type="http://schemas.openxmlformats.org/officeDocument/2006/relationships/customXml" Target="../ink/ink23.xml"/><Relationship Id="rId9" Type="http://schemas.openxmlformats.org/officeDocument/2006/relationships/image" Target="../media/image4.png"/><Relationship Id="rId14" Type="http://schemas.openxmlformats.org/officeDocument/2006/relationships/customXml" Target="../ink/ink2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32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4.xml"/><Relationship Id="rId2" Type="http://schemas.openxmlformats.org/officeDocument/2006/relationships/customXml" Target="../ink/ink29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1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3.xml"/><Relationship Id="rId4" Type="http://schemas.openxmlformats.org/officeDocument/2006/relationships/customXml" Target="../ink/ink30.xml"/><Relationship Id="rId9" Type="http://schemas.openxmlformats.org/officeDocument/2006/relationships/image" Target="../media/image4.png"/><Relationship Id="rId14" Type="http://schemas.openxmlformats.org/officeDocument/2006/relationships/customXml" Target="../ink/ink3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17" Type="http://schemas.openxmlformats.org/officeDocument/2006/relationships/image" Target="../media/image8.png"/><Relationship Id="rId2" Type="http://schemas.openxmlformats.org/officeDocument/2006/relationships/customXml" Target="../ink/ink36.xml"/><Relationship Id="rId16" Type="http://schemas.openxmlformats.org/officeDocument/2006/relationships/customXml" Target="../ink/ink43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9.xml"/><Relationship Id="rId17" Type="http://schemas.openxmlformats.org/officeDocument/2006/relationships/image" Target="../media/image8.png"/><Relationship Id="rId2" Type="http://schemas.openxmlformats.org/officeDocument/2006/relationships/customXml" Target="../ink/ink44.xml"/><Relationship Id="rId16" Type="http://schemas.openxmlformats.org/officeDocument/2006/relationships/customXml" Target="../ink/ink5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4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8.xml"/><Relationship Id="rId4" Type="http://schemas.openxmlformats.org/officeDocument/2006/relationships/customXml" Target="../ink/ink45.xml"/><Relationship Id="rId9" Type="http://schemas.openxmlformats.org/officeDocument/2006/relationships/image" Target="../media/image4.png"/><Relationship Id="rId14" Type="http://schemas.openxmlformats.org/officeDocument/2006/relationships/customXml" Target="../ink/ink5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55.xml"/><Relationship Id="rId13" Type="http://schemas.openxmlformats.org/officeDocument/2006/relationships/image" Target="../media/image6.png"/><Relationship Id="rId18" Type="http://schemas.openxmlformats.org/officeDocument/2006/relationships/customXml" Target="../ink/ink60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7.xml"/><Relationship Id="rId17" Type="http://schemas.openxmlformats.org/officeDocument/2006/relationships/image" Target="../media/image8.png"/><Relationship Id="rId2" Type="http://schemas.openxmlformats.org/officeDocument/2006/relationships/customXml" Target="../ink/ink52.xml"/><Relationship Id="rId16" Type="http://schemas.openxmlformats.org/officeDocument/2006/relationships/customXml" Target="../ink/ink59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5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6.xml"/><Relationship Id="rId19" Type="http://schemas.openxmlformats.org/officeDocument/2006/relationships/image" Target="../media/image9.png"/><Relationship Id="rId4" Type="http://schemas.openxmlformats.org/officeDocument/2006/relationships/customXml" Target="../ink/ink53.xml"/><Relationship Id="rId9" Type="http://schemas.openxmlformats.org/officeDocument/2006/relationships/image" Target="../media/image4.png"/><Relationship Id="rId14" Type="http://schemas.openxmlformats.org/officeDocument/2006/relationships/customXml" Target="../ink/ink5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customXml" Target="../ink/ink64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6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63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65.xml"/><Relationship Id="rId4" Type="http://schemas.openxmlformats.org/officeDocument/2006/relationships/customXml" Target="../ink/ink62.xml"/><Relationship Id="rId9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66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customXml" Target="../ink/ink74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6.xml"/><Relationship Id="rId2" Type="http://schemas.openxmlformats.org/officeDocument/2006/relationships/customXml" Target="../ink/ink7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73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75.xml"/><Relationship Id="rId4" Type="http://schemas.openxmlformats.org/officeDocument/2006/relationships/customXml" Target="../ink/ink72.xml"/><Relationship Id="rId9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customXml" Target="../ink/ink80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2.xml"/><Relationship Id="rId2" Type="http://schemas.openxmlformats.org/officeDocument/2006/relationships/customXml" Target="../ink/ink77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79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1.xml"/><Relationship Id="rId4" Type="http://schemas.openxmlformats.org/officeDocument/2006/relationships/customXml" Target="../ink/ink78.xml"/><Relationship Id="rId9" Type="http://schemas.openxmlformats.org/officeDocument/2006/relationships/image" Target="../media/image4.png"/><Relationship Id="rId14" Type="http://schemas.openxmlformats.org/officeDocument/2006/relationships/customXml" Target="../ink/ink8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customXml" Target="../ink/ink8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customXml" Target="../ink/ink94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96.xml"/><Relationship Id="rId17" Type="http://schemas.openxmlformats.org/officeDocument/2006/relationships/image" Target="../media/image8.png"/><Relationship Id="rId2" Type="http://schemas.openxmlformats.org/officeDocument/2006/relationships/customXml" Target="../ink/ink91.xml"/><Relationship Id="rId16" Type="http://schemas.openxmlformats.org/officeDocument/2006/relationships/customXml" Target="../ink/ink98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93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95.xml"/><Relationship Id="rId4" Type="http://schemas.openxmlformats.org/officeDocument/2006/relationships/customXml" Target="../ink/ink92.xml"/><Relationship Id="rId9" Type="http://schemas.openxmlformats.org/officeDocument/2006/relationships/image" Target="../media/image4.png"/><Relationship Id="rId14" Type="http://schemas.openxmlformats.org/officeDocument/2006/relationships/customXml" Target="../ink/ink9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02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04.xml"/><Relationship Id="rId17" Type="http://schemas.openxmlformats.org/officeDocument/2006/relationships/image" Target="../media/image8.png"/><Relationship Id="rId2" Type="http://schemas.openxmlformats.org/officeDocument/2006/relationships/customXml" Target="../ink/ink99.xml"/><Relationship Id="rId16" Type="http://schemas.openxmlformats.org/officeDocument/2006/relationships/customXml" Target="../ink/ink106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01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03.xml"/><Relationship Id="rId4" Type="http://schemas.openxmlformats.org/officeDocument/2006/relationships/customXml" Target="../ink/ink100.xml"/><Relationship Id="rId9" Type="http://schemas.openxmlformats.org/officeDocument/2006/relationships/image" Target="../media/image4.png"/><Relationship Id="rId14" Type="http://schemas.openxmlformats.org/officeDocument/2006/relationships/customXml" Target="../ink/ink105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customXml" Target="../ink/ink110.xml"/><Relationship Id="rId13" Type="http://schemas.openxmlformats.org/officeDocument/2006/relationships/image" Target="../media/image6.png"/><Relationship Id="rId18" Type="http://schemas.openxmlformats.org/officeDocument/2006/relationships/customXml" Target="../ink/ink115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12.xml"/><Relationship Id="rId17" Type="http://schemas.openxmlformats.org/officeDocument/2006/relationships/image" Target="../media/image8.png"/><Relationship Id="rId2" Type="http://schemas.openxmlformats.org/officeDocument/2006/relationships/customXml" Target="../ink/ink107.xml"/><Relationship Id="rId16" Type="http://schemas.openxmlformats.org/officeDocument/2006/relationships/customXml" Target="../ink/ink11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09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11.xml"/><Relationship Id="rId19" Type="http://schemas.openxmlformats.org/officeDocument/2006/relationships/image" Target="../media/image9.png"/><Relationship Id="rId4" Type="http://schemas.openxmlformats.org/officeDocument/2006/relationships/customXml" Target="../ink/ink108.xml"/><Relationship Id="rId9" Type="http://schemas.openxmlformats.org/officeDocument/2006/relationships/image" Target="../media/image4.png"/><Relationship Id="rId14" Type="http://schemas.openxmlformats.org/officeDocument/2006/relationships/customXml" Target="../ink/ink1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AE402-4AD9-AABD-34FD-BE06BF5608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125078"/>
          </a:xfrm>
        </p:spPr>
        <p:txBody>
          <a:bodyPr/>
          <a:lstStyle/>
          <a:p>
            <a:r>
              <a:rPr lang="en-US" dirty="0"/>
              <a:t>Sharing the Gospel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30BD4-D4F4-9BB9-7C18-715396117F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31627"/>
            <a:ext cx="6858000" cy="2411556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Important Truths and Three Circles</a:t>
            </a:r>
          </a:p>
          <a:p>
            <a:endParaRPr lang="en-US" dirty="0"/>
          </a:p>
          <a:p>
            <a:r>
              <a:rPr lang="en-US" dirty="0"/>
              <a:t>For I am not ashamed of the gospel, for it is the power of God for salvation to everyone who believes, to the Jew first and also to the Greek.</a:t>
            </a:r>
          </a:p>
          <a:p>
            <a:r>
              <a:rPr lang="en-US" dirty="0">
                <a:latin typeface="Arial Narrow" panose="020B0606020202030204" pitchFamily="34" charset="0"/>
              </a:rPr>
              <a:t>Romans 1:16</a:t>
            </a:r>
          </a:p>
        </p:txBody>
      </p:sp>
    </p:spTree>
    <p:extLst>
      <p:ext uri="{BB962C8B-B14F-4D97-AF65-F5344CB8AC3E}">
        <p14:creationId xmlns:p14="http://schemas.microsoft.com/office/powerpoint/2010/main" val="344665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3B98A-3397-A282-2B4D-9686B5CAE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797E190-D305-16AB-66BE-1B6A91BF3193}"/>
              </a:ext>
            </a:extLst>
          </p:cNvPr>
          <p:cNvGrpSpPr/>
          <p:nvPr/>
        </p:nvGrpSpPr>
        <p:grpSpPr>
          <a:xfrm>
            <a:off x="1726657" y="987739"/>
            <a:ext cx="2130725" cy="1483743"/>
            <a:chOff x="1190447" y="1250831"/>
            <a:chExt cx="2130725" cy="148374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93D401D-3FF4-02A7-A18B-B736B8726073}"/>
                </a:ext>
              </a:extLst>
            </p:cNvPr>
            <p:cNvSpPr txBox="1"/>
            <p:nvPr/>
          </p:nvSpPr>
          <p:spPr>
            <a:xfrm>
              <a:off x="1354348" y="1676908"/>
              <a:ext cx="180292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5B4CEF1-C69C-B15A-DC0F-9FD7B570408D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36144F68-6038-7AD6-4C1D-24D21E3A08A9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93FC1A-137A-DE3E-49A4-B62297A16A1E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CB873C-2312-C10F-B303-85CF0B6F4EA4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310A21-C973-DF9D-682A-4136A1A62A1D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AF63F2-FE90-9349-2CF9-150EFAA249C8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AF031F0-D319-FB14-23CD-95A2EFF395F3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55F755-1544-0626-79FC-D9736E60841F}"/>
              </a:ext>
            </a:extLst>
          </p:cNvPr>
          <p:cNvSpPr txBox="1"/>
          <p:nvPr/>
        </p:nvSpPr>
        <p:spPr>
          <a:xfrm>
            <a:off x="199713" y="2995391"/>
            <a:ext cx="474351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In contrast to our broken world, God’s original design was perfect and beautiful.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Everything and everyone was designed for a purpose and fit together in harmony.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F4B9E3-7B0F-6D93-DCCE-655FE79440C7}"/>
              </a:ext>
            </a:extLst>
          </p:cNvPr>
          <p:cNvSpPr txBox="1"/>
          <p:nvPr/>
        </p:nvSpPr>
        <p:spPr>
          <a:xfrm>
            <a:off x="819509" y="241539"/>
            <a:ext cx="3727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God’s Good Design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A649133-519F-DF39-5B89-8AC50936D181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43419F51-612D-315A-243B-50EEA3AB9D1F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43419F51-612D-315A-243B-50EEA3AB9D1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E3C966E-064E-BB3E-5225-5B03F7BE0357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294D6AC-866D-5796-50FD-66E085EC184B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3C505E43-098A-E0AF-D831-B5463CB564D1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C505E43-098A-E0AF-D831-B5463CB564D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A8C7747-531C-252C-9E16-BA2E09DE2DDD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45B363E-E895-B23D-1A24-F14DC2601754}"/>
              </a:ext>
            </a:extLst>
          </p:cNvPr>
          <p:cNvGrpSpPr/>
          <p:nvPr/>
        </p:nvGrpSpPr>
        <p:grpSpPr>
          <a:xfrm>
            <a:off x="7626738" y="1492424"/>
            <a:ext cx="1285314" cy="1181873"/>
            <a:chOff x="7626738" y="1492424"/>
            <a:chExt cx="1285314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989051D-FC6F-4D59-2F24-8CE3F17F01B1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989051D-FC6F-4D59-2F24-8CE3F17F01B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B86F812-45F3-6C8E-074D-C8285437565F}"/>
                </a:ext>
              </a:extLst>
            </p:cNvPr>
            <p:cNvSpPr txBox="1"/>
            <p:nvPr/>
          </p:nvSpPr>
          <p:spPr>
            <a:xfrm>
              <a:off x="7626738" y="1492424"/>
              <a:ext cx="1285314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1D53AE8-55EC-2FD6-D0E3-6270715F2CE9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BEE9393-3253-E87C-DEA5-A052DCB916E8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BEE9393-3253-E87C-DEA5-A052DCB916E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0375F2D-C521-72D5-8E9F-8B7727B74EB1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500BCCA-3588-C1B9-9E9A-1A8154A820E0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F0F7231-9CB5-3498-22AC-019A1010D41E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3B8EA052-2293-321D-F9FC-FC17F7F95D17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3B8EA052-2293-321D-F9FC-FC17F7F95D1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0503305-B3C9-0739-4149-BCF30AB5FDC6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332F224-07F4-A7B9-75D2-2592FEF1541D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DD421D6-805D-0A9E-AA8C-2AEF68C0012B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F8D5D52-2BA4-875A-9BAD-8D2BF9D3FA89}"/>
              </a:ext>
            </a:extLst>
          </p:cNvPr>
          <p:cNvSpPr txBox="1"/>
          <p:nvPr/>
        </p:nvSpPr>
        <p:spPr>
          <a:xfrm>
            <a:off x="201507" y="5134219"/>
            <a:ext cx="803510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“God saw all that He had made, and it was very good” (Genesis 1:31). </a:t>
            </a:r>
          </a:p>
          <a:p>
            <a:endParaRPr lang="en-US" sz="2000" dirty="0"/>
          </a:p>
          <a:p>
            <a:r>
              <a:rPr lang="en-US" sz="2000" dirty="0"/>
              <a:t>“The heavens declare the glory of God, and the sky proclaims the work of His hands” (Psalm 19:1). </a:t>
            </a:r>
          </a:p>
        </p:txBody>
      </p:sp>
    </p:spTree>
    <p:extLst>
      <p:ext uri="{BB962C8B-B14F-4D97-AF65-F5344CB8AC3E}">
        <p14:creationId xmlns:p14="http://schemas.microsoft.com/office/powerpoint/2010/main" val="354915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A28FC-F245-7F5D-A720-95BB67A72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CE0E52CA-A3F6-36DB-66EB-D6A919A08E72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E495C9-610C-C494-EA66-5BC1562D5189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D16AE6-6DDA-5EBA-076E-ACA072E93488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0C7A45-6537-06E6-2D42-ADD5209D72B6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2153A5-EA93-CF3C-B871-6218CAA5A4BB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895087-3EBC-56DB-22E8-0CDC9124593A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B136E7-DAB9-BE36-D182-DE6046B11249}"/>
              </a:ext>
            </a:extLst>
          </p:cNvPr>
          <p:cNvSpPr txBox="1"/>
          <p:nvPr/>
        </p:nvSpPr>
        <p:spPr>
          <a:xfrm>
            <a:off x="124388" y="2636583"/>
            <a:ext cx="51535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Sadly, the first people chose to ignore God and selfishly do things their own way.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 The Bible calls this sin. The result of their sin was separation from God — in this life and for all of eternity.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We all inherited their sin and brokenness.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75773BF-3448-59FE-DDDD-E332E8F10ECE}"/>
              </a:ext>
            </a:extLst>
          </p:cNvPr>
          <p:cNvSpPr txBox="1"/>
          <p:nvPr/>
        </p:nvSpPr>
        <p:spPr>
          <a:xfrm>
            <a:off x="994300" y="188924"/>
            <a:ext cx="34136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What Happened?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145F74-E647-1197-E205-FDF2DCACF523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7241F3D-5F5D-EEEE-1BA9-B87A6A058487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7241F3D-5F5D-EEEE-1BA9-B87A6A05848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16CFE70-D05D-18F5-5101-77CA86768B02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5D822A3-73B0-C6C7-9A2D-5CC90C8866E1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1570AFDA-6A1E-8F36-18C5-57F10F127330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1570AFDA-6A1E-8F36-18C5-57F10F12733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44AE04D-32B0-EC8A-074C-3EBF7032F2FC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A0CF716-C2A5-3CFA-88BB-255387AC4830}"/>
              </a:ext>
            </a:extLst>
          </p:cNvPr>
          <p:cNvGrpSpPr/>
          <p:nvPr/>
        </p:nvGrpSpPr>
        <p:grpSpPr>
          <a:xfrm>
            <a:off x="7643904" y="1492423"/>
            <a:ext cx="1268147" cy="1181874"/>
            <a:chOff x="7643904" y="1492423"/>
            <a:chExt cx="1268147" cy="1181874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FB5AEE96-CC84-1C73-72C1-68469991E1CF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FB5AEE96-CC84-1C73-72C1-68469991E1C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5CFAA67-BD14-A5A4-A8F4-5212979267D2}"/>
                </a:ext>
              </a:extLst>
            </p:cNvPr>
            <p:cNvSpPr txBox="1"/>
            <p:nvPr/>
          </p:nvSpPr>
          <p:spPr>
            <a:xfrm>
              <a:off x="7643904" y="1492423"/>
              <a:ext cx="1268147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EFE8EE0-A5B3-2E94-6A79-A7F191883B1F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E2E1F6EB-127D-6506-BBC3-3E7396BAF912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E2E1F6EB-127D-6506-BBC3-3E7396BAF91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4BF913B-B2B6-97D4-5193-6E03E823D3B1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2E85E7E-7E1F-D988-6695-C1B02B756990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B9C5C4D-B968-A03E-3221-EF8A5BDE391B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C0BF5AE5-D252-5659-B78A-2B1E1137E3B0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0BF5AE5-D252-5659-B78A-2B1E1137E3B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BE672035-CCB6-8A72-F35D-5FE93096E2EE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AD9D19E-52EB-811F-CB2B-86E49BC29FA1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778B6EA-1449-5DAD-F727-B90BF0DE5373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AFDBFB3-49DC-2FC5-1BED-A9B2481176B9}"/>
              </a:ext>
            </a:extLst>
          </p:cNvPr>
          <p:cNvSpPr txBox="1"/>
          <p:nvPr/>
        </p:nvSpPr>
        <p:spPr>
          <a:xfrm>
            <a:off x="119693" y="5345637"/>
            <a:ext cx="802412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“All have sinned and fall short of the glory of God” (Romans 3:23)</a:t>
            </a:r>
          </a:p>
          <a:p>
            <a:endParaRPr lang="en-US" sz="2000" dirty="0"/>
          </a:p>
          <a:p>
            <a:r>
              <a:rPr lang="en-US" sz="2000" dirty="0"/>
              <a:t>“For the wages of sin is death” (Romans 6:23a)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DE5ED70-E1A6-1ACC-D593-86DB5BDDE434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9DF668E9-FFF3-19D4-472B-5391A2987468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9DF668E9-FFF3-19D4-472B-5391A298746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176CF0E-37E6-0E60-9DB1-55A3B9238C6E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4853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1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4EB5F-FB68-0ACD-13C2-F2ED7DC18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F04CA070-857A-0C56-3379-6572678381EF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97F760-47DB-1DD0-932B-35587B722F52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780EBA-8D7C-C250-7A16-29A4F775B4A7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E07B1-33B1-DBDE-24C3-E2ABF58BCE7E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E8E674-5BD6-2252-34F9-CB35807BEDCA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D455C1-C548-AB41-3220-2DB487B01CDD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7564E7-363C-20F4-237B-B32ABF6A5925}"/>
              </a:ext>
            </a:extLst>
          </p:cNvPr>
          <p:cNvSpPr txBox="1"/>
          <p:nvPr/>
        </p:nvSpPr>
        <p:spPr>
          <a:xfrm>
            <a:off x="131800" y="5037860"/>
            <a:ext cx="87802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Jesus came to rescue us — to do for us what we could not do for ourselves. He took our sin and shame to the cross, paying the penalty of our sin by His death.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Jesus was then raised from the dead — to provide the only way for us to be rescued and restored to a relationship with God.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6F4A6E-8C55-C985-5673-5317B8B471AC}"/>
              </a:ext>
            </a:extLst>
          </p:cNvPr>
          <p:cNvSpPr txBox="1"/>
          <p:nvPr/>
        </p:nvSpPr>
        <p:spPr>
          <a:xfrm>
            <a:off x="994300" y="188924"/>
            <a:ext cx="35547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Is there any hope?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52216B1-48D3-47F0-79DF-7AD6B04B18C7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49C4CC34-DB6F-8C9A-475D-FFD129337950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49C4CC34-DB6F-8C9A-475D-FFD129337950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F05042E-9EB8-1A78-1061-DF3762B09790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4212AB1-DFC8-F791-0444-972A7B058F52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AF4666C7-E911-FAE6-D63E-64769A1118E6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AF4666C7-E911-FAE6-D63E-64769A1118E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F07C416-C88F-F31D-2F27-5C7FF89BE103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EA97666-407F-D2B7-D027-961B6B88DE6C}"/>
              </a:ext>
            </a:extLst>
          </p:cNvPr>
          <p:cNvGrpSpPr/>
          <p:nvPr/>
        </p:nvGrpSpPr>
        <p:grpSpPr>
          <a:xfrm>
            <a:off x="7626738" y="1492424"/>
            <a:ext cx="1285314" cy="1181873"/>
            <a:chOff x="7626738" y="1492424"/>
            <a:chExt cx="1285314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4D4FD47-A3A0-78EB-F269-FEF91616A360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4D4FD47-A3A0-78EB-F269-FEF91616A36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A8B00B7-C657-F7D8-E7F0-B0C4DB93920A}"/>
                </a:ext>
              </a:extLst>
            </p:cNvPr>
            <p:cNvSpPr txBox="1"/>
            <p:nvPr/>
          </p:nvSpPr>
          <p:spPr>
            <a:xfrm>
              <a:off x="7626738" y="1492424"/>
              <a:ext cx="1285314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087158F-3E95-7F06-BCFD-6BEF058D1B74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BA076EA2-E788-E6A9-BBE6-8C306D2C9319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A076EA2-E788-E6A9-BBE6-8C306D2C931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3138365-7909-25C4-100C-275F41638102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66F4118-7E0B-EF85-9DE4-471DD424486D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7F1B156-D0D2-C3F7-B24D-BF121915ACD6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9FC73F6A-262F-6C0E-92BB-7EFEA0AD0E40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9FC73F6A-262F-6C0E-92BB-7EFEA0AD0E4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C75A807-6AB3-D274-D458-D005BFC411FD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809D1B6-050E-C512-FAA7-890918F0F605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44DC87C-50E7-414C-B214-9724EFF34D4B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26167AC-2FF8-7EA5-E772-DB053FD0DC16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EFBD67E9-C1F3-E3C5-B7B3-09FCD5311585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FBD67E9-C1F3-E3C5-B7B3-09FCD531158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CDE4AFE-CDF7-A9F9-C0A7-7368564F5AE3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95F2AC7-A363-1FB7-1666-75C2E72F9D67}"/>
              </a:ext>
            </a:extLst>
          </p:cNvPr>
          <p:cNvSpPr txBox="1"/>
          <p:nvPr/>
        </p:nvSpPr>
        <p:spPr>
          <a:xfrm>
            <a:off x="183556" y="2628212"/>
            <a:ext cx="52216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Because of His love, God did not leave us in our brokenness. Jesus, God in human flesh, came to us and lived perfectly according to God’s Design.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F4029EE-A39B-C4DE-5DD3-927D7320297E}"/>
              </a:ext>
            </a:extLst>
          </p:cNvPr>
          <p:cNvGrpSpPr/>
          <p:nvPr/>
        </p:nvGrpSpPr>
        <p:grpSpPr>
          <a:xfrm>
            <a:off x="2186487" y="3769568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C23CC8A-2FD9-D54C-5402-7140AE8F2DD6}"/>
                </a:ext>
              </a:extLst>
            </p:cNvPr>
            <p:cNvSpPr txBox="1"/>
            <p:nvPr/>
          </p:nvSpPr>
          <p:spPr>
            <a:xfrm>
              <a:off x="1347160" y="1622850"/>
              <a:ext cx="1722964" cy="8010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Jesus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F7D3345-6950-8F7B-A248-A6B2ACF34B81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6D69E688-29E8-B474-7956-797205C1F2BF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6D69E688-29E8-B474-7956-797205C1F2B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0723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E3A9B-5A83-F687-96EB-E67F5C898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4C4CE28C-F12B-8D46-F882-30DFA29E6233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86AACF-18D9-8B92-4419-1E05CD22BE68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156F20-3768-4427-C3F6-E676A38F0790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CF625F-A070-7B16-AADC-0EDC2C078147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91A33B-E431-E189-1322-5FFF62A28FC1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E5918B-C011-9D4D-6697-D6FE213D0B49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2BA3A3-1B03-E642-1242-1A53A99D5D4E}"/>
              </a:ext>
            </a:extLst>
          </p:cNvPr>
          <p:cNvSpPr txBox="1"/>
          <p:nvPr/>
        </p:nvSpPr>
        <p:spPr>
          <a:xfrm>
            <a:off x="994300" y="188924"/>
            <a:ext cx="35547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Is there any hope?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5851B5D-C0F7-3CBC-F737-EC324D0ACE75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82EC08A6-8B30-EBBE-1692-FA1E10E08EC4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82EC08A6-8B30-EBBE-1692-FA1E10E08EC4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B35366D-8C59-6DB7-79C2-D5EF5246E4FB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32CBB79-BEF7-A4D6-4D9D-AFA6E78FF50F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FDC8BDDB-520C-F718-E220-9F374A074C8C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FDC8BDDB-520C-F718-E220-9F374A074C8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E4C0544-57BA-F270-869E-1689CB43DD42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F262EC0-07BD-76E1-88D5-1D3CF613C69F}"/>
              </a:ext>
            </a:extLst>
          </p:cNvPr>
          <p:cNvGrpSpPr/>
          <p:nvPr/>
        </p:nvGrpSpPr>
        <p:grpSpPr>
          <a:xfrm>
            <a:off x="7590192" y="1492423"/>
            <a:ext cx="1321860" cy="1181874"/>
            <a:chOff x="7590192" y="1492423"/>
            <a:chExt cx="1321860" cy="1181874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3F29D57-B925-C3D6-958A-9F0FF6B7FBEC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3F29D57-B925-C3D6-958A-9F0FF6B7FBE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F48029B-2440-C771-59F7-355BCB0CFB01}"/>
                </a:ext>
              </a:extLst>
            </p:cNvPr>
            <p:cNvSpPr txBox="1"/>
            <p:nvPr/>
          </p:nvSpPr>
          <p:spPr>
            <a:xfrm>
              <a:off x="7590192" y="1492423"/>
              <a:ext cx="132186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3BC32DF-7074-31E1-E07A-40B17F363D9F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B5EDEA0-6B82-8FD6-FC50-4A0BF9073BEE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B5EDEA0-6B82-8FD6-FC50-4A0BF9073BE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76EE2B8-D76B-94AB-131A-B01A351508F6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710EB8-5976-C633-C77E-0BAF34847DD4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2484386-25C4-CBEA-90BD-D797E3070587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C478F013-3D6C-5BF3-25E7-69BD626354B8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478F013-3D6C-5BF3-25E7-69BD626354B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7709E90-FD1A-9792-9625-0E06836742BF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1C63194-902E-12D8-219A-84396BE06E4D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5EC7E4E-C123-2C65-831B-9A84F3819F4E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4E92D66-6022-431D-40CA-4C78F7788117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405628EB-86ED-A1B0-099A-BF13375CB433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405628EB-86ED-A1B0-099A-BF13375CB43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3B66DCB-BE4C-AED8-DFC5-800EF45B1D9D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CF8F900-C473-F037-4021-ECD54A5ABEB2}"/>
              </a:ext>
            </a:extLst>
          </p:cNvPr>
          <p:cNvGrpSpPr/>
          <p:nvPr/>
        </p:nvGrpSpPr>
        <p:grpSpPr>
          <a:xfrm>
            <a:off x="2186487" y="3769568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7A91318-A0AA-D5E5-68F2-06371404DADD}"/>
                </a:ext>
              </a:extLst>
            </p:cNvPr>
            <p:cNvSpPr txBox="1"/>
            <p:nvPr/>
          </p:nvSpPr>
          <p:spPr>
            <a:xfrm>
              <a:off x="1347160" y="1622850"/>
              <a:ext cx="1722964" cy="8010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Jesus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1309E9D-3F4E-561D-14F1-E5FEDCE2266D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4D6A8CC0-4F85-279D-018B-F13A6A7505AB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4D6A8CC0-4F85-279D-018B-F13A6A7505A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B16CCCEA-A166-9D34-6757-AA3DB0A79A42}"/>
              </a:ext>
            </a:extLst>
          </p:cNvPr>
          <p:cNvSpPr txBox="1"/>
          <p:nvPr/>
        </p:nvSpPr>
        <p:spPr>
          <a:xfrm>
            <a:off x="1780980" y="2625263"/>
            <a:ext cx="338737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“For God loved the world in this way; He gave His One and Only Son” (John 3:16a).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751F064-326E-70E6-18EF-CA6CBC77CC68}"/>
              </a:ext>
            </a:extLst>
          </p:cNvPr>
          <p:cNvSpPr txBox="1"/>
          <p:nvPr/>
        </p:nvSpPr>
        <p:spPr>
          <a:xfrm>
            <a:off x="176983" y="5052815"/>
            <a:ext cx="879003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“He erased the certificate of debt … and has taken it out of the way by nailing it to the cross” (Colossians 2:14). </a:t>
            </a:r>
          </a:p>
          <a:p>
            <a:endParaRPr lang="en-US" sz="2000" dirty="0"/>
          </a:p>
          <a:p>
            <a:r>
              <a:rPr lang="en-US" sz="2000" dirty="0"/>
              <a:t>“Christ died for our sins according to the Scriptures … He was buried [and] raised on the third day according to the Scriptures” (1 Corinthians 15:3-4)</a:t>
            </a:r>
          </a:p>
        </p:txBody>
      </p:sp>
    </p:spTree>
    <p:extLst>
      <p:ext uri="{BB962C8B-B14F-4D97-AF65-F5344CB8AC3E}">
        <p14:creationId xmlns:p14="http://schemas.microsoft.com/office/powerpoint/2010/main" val="428520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A8606-2353-31D5-9B0B-184F31940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3F0A997-5EF9-C465-0A7A-F6361611CA65}"/>
              </a:ext>
            </a:extLst>
          </p:cNvPr>
          <p:cNvSpPr txBox="1"/>
          <p:nvPr/>
        </p:nvSpPr>
        <p:spPr>
          <a:xfrm>
            <a:off x="2343200" y="4041132"/>
            <a:ext cx="17229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Jesus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C0F53A-6848-9D17-E16D-3DC3522BA671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9FD4E3-A87E-0489-2CA7-C1C6BA3886C5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57CCE-78D2-2CC1-33F7-58ABFF9A68FD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B545EB-4F2E-042D-263E-492C9BE60ADA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60143A-92D9-115E-F0C9-3DB2D605DD7D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1DD1D8-12B3-3EF0-C242-40583C32FA0C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0BC601-2335-405B-9C19-456F4E40ECFC}"/>
              </a:ext>
            </a:extLst>
          </p:cNvPr>
          <p:cNvSpPr txBox="1"/>
          <p:nvPr/>
        </p:nvSpPr>
        <p:spPr>
          <a:xfrm>
            <a:off x="131800" y="5037860"/>
            <a:ext cx="87802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We must admit our sinful brokenness and stop trusting in ourselves. We don’t have the power to escape this brokenness on our own. We need to be rescued.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We must ask God to forgive us — turning from sin to trust only in Jesus. This is what it means to repent and believe.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F6797F-6C27-8CCA-DCAF-68B989D22F89}"/>
              </a:ext>
            </a:extLst>
          </p:cNvPr>
          <p:cNvSpPr txBox="1"/>
          <p:nvPr/>
        </p:nvSpPr>
        <p:spPr>
          <a:xfrm>
            <a:off x="994300" y="188924"/>
            <a:ext cx="3760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Repent and Believe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91FE71A-2DC0-85CF-F235-74EAD06530A4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303B6E24-1939-B629-57D7-9A2FB3282D9B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303B6E24-1939-B629-57D7-9A2FB3282D9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FF257FF-50DB-13AA-0E6B-43EB7D57ADD4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B3BCBA0-8AB6-84C5-840A-D14E3085CB5C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E2CAAB77-DA99-E0B9-DE35-159465E2ED8F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E2CAAB77-DA99-E0B9-DE35-159465E2ED8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ADA6CEE-0FDD-8371-4205-7D1E24CC4B63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E8CE774-9232-899D-B286-52C86EAFDF5E}"/>
              </a:ext>
            </a:extLst>
          </p:cNvPr>
          <p:cNvGrpSpPr/>
          <p:nvPr/>
        </p:nvGrpSpPr>
        <p:grpSpPr>
          <a:xfrm>
            <a:off x="7590192" y="1492423"/>
            <a:ext cx="1321860" cy="1181874"/>
            <a:chOff x="7590192" y="1492423"/>
            <a:chExt cx="1321860" cy="1181874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F8522706-259D-D67E-A0F1-CAA7395CDCE8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F8522706-259D-D67E-A0F1-CAA7395CDCE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48C21EC-C0E0-5855-4D7C-06E364FF033B}"/>
                </a:ext>
              </a:extLst>
            </p:cNvPr>
            <p:cNvSpPr txBox="1"/>
            <p:nvPr/>
          </p:nvSpPr>
          <p:spPr>
            <a:xfrm>
              <a:off x="7590192" y="1492423"/>
              <a:ext cx="132186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551AF85-AA53-37E2-BE46-1FA8EB6C5A4E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E3795E32-F61F-0C67-6896-CE5B230E02DC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E3795E32-F61F-0C67-6896-CE5B230E02D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3026E6A-6672-DDE0-4A8E-4BFD2D327830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B7BC990-F21D-D318-A7A5-4D999EDF01CC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6FC5DD2-F9DB-1D73-3CF2-2C8C2CC0BBA6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8B800F04-8FC3-FE7C-16A9-79032A4A4AB9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8B800F04-8FC3-FE7C-16A9-79032A4A4AB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9638840-3D93-5BDD-9E71-12D2B40B043E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D09735F-EAB4-BAB1-7E69-062D44CBCD30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408F2DA-C61E-5506-F929-83E06CA0C4C1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D7C22E0-739D-FB26-9352-B1189A449DAA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E231E398-52C5-5869-6B0D-F503FCA28AA4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231E398-52C5-5869-6B0D-F503FCA28AA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3ABFA6A-9752-87E2-C30A-17406B8E6A2D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A1947E4-08FC-D4E0-D5A7-410BF6984D5C}"/>
              </a:ext>
            </a:extLst>
          </p:cNvPr>
          <p:cNvSpPr txBox="1"/>
          <p:nvPr/>
        </p:nvSpPr>
        <p:spPr>
          <a:xfrm>
            <a:off x="1866063" y="2613612"/>
            <a:ext cx="34696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This is very Good News!  But simply hearing about Jesus is not enough.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DAE1ECB-832D-9224-4D94-70F3284C5AA9}"/>
              </a:ext>
            </a:extLst>
          </p:cNvPr>
          <p:cNvGrpSpPr/>
          <p:nvPr/>
        </p:nvGrpSpPr>
        <p:grpSpPr>
          <a:xfrm>
            <a:off x="2186487" y="3769569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0DB072F-3C17-2209-DC64-879C7C4D7476}"/>
                </a:ext>
              </a:extLst>
            </p:cNvPr>
            <p:cNvSpPr txBox="1"/>
            <p:nvPr/>
          </p:nvSpPr>
          <p:spPr>
            <a:xfrm>
              <a:off x="1385481" y="1274463"/>
              <a:ext cx="1722964" cy="12227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Gospel</a:t>
              </a:r>
            </a:p>
            <a:p>
              <a:pPr algn="ctr"/>
              <a:r>
                <a:rPr lang="en-US" sz="2000" b="1" dirty="0"/>
                <a:t>(Good News)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89B7A0C-5932-7251-4E9B-8DEF34B9D100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FCDADBF2-2048-8544-B915-03AD406D9CA9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FCDADBF2-2048-8544-B915-03AD406D9CA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706691CE-F00D-717B-12DE-12CE497491E8}"/>
              </a:ext>
            </a:extLst>
          </p:cNvPr>
          <p:cNvSpPr txBox="1"/>
          <p:nvPr/>
        </p:nvSpPr>
        <p:spPr>
          <a:xfrm rot="20751531">
            <a:off x="4291005" y="408643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Repent and Believe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607F09E9-FCAA-0F97-1285-5E7A97909B11}"/>
                  </a:ext>
                </a:extLst>
              </p14:cNvPr>
              <p14:cNvContentPartPr/>
              <p14:nvPr/>
            </p14:nvContentPartPr>
            <p14:xfrm>
              <a:off x="4315510" y="3743857"/>
              <a:ext cx="1662840" cy="53460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607F09E9-FCAA-0F97-1285-5E7A97909B11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97870" y="3725857"/>
                <a:ext cx="1698480" cy="57024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A954058F-1511-A78D-0B8B-F6330A395B83}"/>
              </a:ext>
            </a:extLst>
          </p:cNvPr>
          <p:cNvSpPr/>
          <p:nvPr/>
        </p:nvSpPr>
        <p:spPr>
          <a:xfrm>
            <a:off x="2186487" y="3769568"/>
            <a:ext cx="2130725" cy="108309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9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uiExpand="1" build="p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AFB18-8E56-5C74-9238-6E675D584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183CE73-92BD-CD58-067E-AEE97CFAA247}"/>
              </a:ext>
            </a:extLst>
          </p:cNvPr>
          <p:cNvSpPr txBox="1"/>
          <p:nvPr/>
        </p:nvSpPr>
        <p:spPr>
          <a:xfrm>
            <a:off x="2343200" y="4041132"/>
            <a:ext cx="17229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Jesus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B78CD5E-92F7-0ACA-9E42-B3D98B26E1AB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4B57A0-3C11-5578-C2C1-AA5168941795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3D0F56-5B81-74AB-F662-B7C77D214791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28CF82-E0FE-F7EA-3C17-4EFE9569CC55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34D10A-1BD1-F88B-21EF-AEF9D81C8F4A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1574F7-ADCD-51CD-BA13-0D10EEB8F830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C07E57-5E47-E225-B689-1CA5CA763298}"/>
              </a:ext>
            </a:extLst>
          </p:cNvPr>
          <p:cNvSpPr txBox="1"/>
          <p:nvPr/>
        </p:nvSpPr>
        <p:spPr>
          <a:xfrm>
            <a:off x="131800" y="5037860"/>
            <a:ext cx="87802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“For you are saved by grace through faith, and this is not from yourselves; it is God’s gift – not from works, so that no one can boast” (Ephesians 2:8-9). </a:t>
            </a:r>
          </a:p>
          <a:p>
            <a:endParaRPr lang="en-US" sz="2000" dirty="0"/>
          </a:p>
          <a:p>
            <a:r>
              <a:rPr lang="en-US" sz="2000" dirty="0"/>
              <a:t>“If you confess with your mouth, ‘Jesus is Lord,’ and believe in your heart that God raised Him from the dead, you will be saved” (Romans 10:9)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C7A43F-1A84-7351-6AEB-6CF0FEC97EF6}"/>
              </a:ext>
            </a:extLst>
          </p:cNvPr>
          <p:cNvSpPr txBox="1"/>
          <p:nvPr/>
        </p:nvSpPr>
        <p:spPr>
          <a:xfrm>
            <a:off x="994300" y="188924"/>
            <a:ext cx="3760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Repent and Believe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D08FCAB-AF10-4FE1-2849-57BECA87EF5D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09061E2E-5471-2E5E-A30D-AC7CCBFF5749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09061E2E-5471-2E5E-A30D-AC7CCBFF574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1F79DE1-94B4-A32F-0609-992D4AECDD45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85E7FB8-6F92-FC52-7C59-A9FF78D21AA6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17115B7-EDAA-9322-F9E0-D21983D7ACD5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17115B7-EDAA-9322-F9E0-D21983D7ACD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9992F36-EA5E-3300-74B9-0726AA6D803C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2C6E2D7-7603-3B3D-2F06-8AD7A60C4D8A}"/>
              </a:ext>
            </a:extLst>
          </p:cNvPr>
          <p:cNvGrpSpPr/>
          <p:nvPr/>
        </p:nvGrpSpPr>
        <p:grpSpPr>
          <a:xfrm>
            <a:off x="7626738" y="1492424"/>
            <a:ext cx="1285314" cy="1181873"/>
            <a:chOff x="7626738" y="1492424"/>
            <a:chExt cx="1285314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C4A41810-EC22-E68B-3416-C1F79EBDBBAB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C4A41810-EC22-E68B-3416-C1F79EBDBBA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5C32EAA-7544-DBE6-468C-90DA1C7A0227}"/>
                </a:ext>
              </a:extLst>
            </p:cNvPr>
            <p:cNvSpPr txBox="1"/>
            <p:nvPr/>
          </p:nvSpPr>
          <p:spPr>
            <a:xfrm>
              <a:off x="7626738" y="1492424"/>
              <a:ext cx="1285314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75D82E4-A579-41D2-8D9C-18505CE1CCDF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05BABF3-4186-AD78-12E6-123660B2D628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05BABF3-4186-AD78-12E6-123660B2D62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8255C91-E591-6A5A-4DF3-53F11B1B6869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F909817-DC7C-3C44-2335-72650C77125B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D9BE37D-B3E9-FB41-99AA-8D8CAD319267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33965E68-3625-F020-FEE8-AE1385042953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33965E68-3625-F020-FEE8-AE138504295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902D4B2-C14D-5C0E-7F36-8510A3090452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A5D0848-0E0F-DC40-7991-6490FE309742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4F51A12-D442-27F9-06CB-013BD0787ECD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A36FFAD-A878-282D-E9DD-62825498E818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B13426B8-6F04-8663-D8FB-1BDC79F25719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13426B8-6F04-8663-D8FB-1BDC79F2571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629FAB0-0AB7-9559-AD5F-AA93EB203411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759F16FF-DCC3-60EC-9182-049FF57197DF}"/>
              </a:ext>
            </a:extLst>
          </p:cNvPr>
          <p:cNvSpPr txBox="1"/>
          <p:nvPr/>
        </p:nvSpPr>
        <p:spPr>
          <a:xfrm>
            <a:off x="1989326" y="2699114"/>
            <a:ext cx="3074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“Repent and believe in the good news” (Mark 1:15).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17ED44E-AAF2-BCCE-A699-3C3B3C095019}"/>
              </a:ext>
            </a:extLst>
          </p:cNvPr>
          <p:cNvGrpSpPr/>
          <p:nvPr/>
        </p:nvGrpSpPr>
        <p:grpSpPr>
          <a:xfrm>
            <a:off x="2186487" y="3769569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CBDF899-D0D8-587A-0334-1E9D6071BEAD}"/>
                </a:ext>
              </a:extLst>
            </p:cNvPr>
            <p:cNvSpPr txBox="1"/>
            <p:nvPr/>
          </p:nvSpPr>
          <p:spPr>
            <a:xfrm>
              <a:off x="1385481" y="1274463"/>
              <a:ext cx="1722964" cy="12227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Gospel</a:t>
              </a:r>
            </a:p>
            <a:p>
              <a:pPr algn="ctr"/>
              <a:r>
                <a:rPr lang="en-US" sz="2000" b="1" dirty="0"/>
                <a:t>(Good News)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04F1D47-1132-7067-709D-A8254A21DD05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A1481094-FEBC-3C87-6B67-606905E131C9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A1481094-FEBC-3C87-6B67-606905E131C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981A736B-8F3E-813A-8987-3814AD667195}"/>
              </a:ext>
            </a:extLst>
          </p:cNvPr>
          <p:cNvSpPr txBox="1"/>
          <p:nvPr/>
        </p:nvSpPr>
        <p:spPr>
          <a:xfrm rot="20751531">
            <a:off x="4291005" y="408643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Repent and Believe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FC130CB1-78B6-3319-F8A5-E0868ADCB7F0}"/>
                  </a:ext>
                </a:extLst>
              </p14:cNvPr>
              <p14:cNvContentPartPr/>
              <p14:nvPr/>
            </p14:nvContentPartPr>
            <p14:xfrm>
              <a:off x="4315510" y="3743857"/>
              <a:ext cx="1662840" cy="53460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FC130CB1-78B6-3319-F8A5-E0868ADCB7F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97870" y="3725857"/>
                <a:ext cx="1698480" cy="57024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3F2EBD9D-7372-C9FE-7CA6-8B9CE16C9896}"/>
              </a:ext>
            </a:extLst>
          </p:cNvPr>
          <p:cNvSpPr/>
          <p:nvPr/>
        </p:nvSpPr>
        <p:spPr>
          <a:xfrm>
            <a:off x="2186487" y="3769568"/>
            <a:ext cx="2130725" cy="108309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96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0A96F-2E12-FDC4-46BB-9A7A80082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E06E8B4-07C8-374B-4DF3-D9141AE7CC06}"/>
              </a:ext>
            </a:extLst>
          </p:cNvPr>
          <p:cNvSpPr txBox="1"/>
          <p:nvPr/>
        </p:nvSpPr>
        <p:spPr>
          <a:xfrm>
            <a:off x="2343200" y="4041132"/>
            <a:ext cx="17229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Jesus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16ED18D-0137-C957-5A4B-081433040951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E4DA13-89B0-6EF9-3A65-0CEF4F2645F6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004F49-BD65-47D3-7FBB-B42170AA3AF3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E491C9-932F-BC6C-A988-BBC5BC56F077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C5C224-4C24-D798-B3EE-21008B44BEAF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FE96ADD-3699-D6EF-B7CD-22C01DE02B77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C9EE76-3E46-57FA-98E3-AA7AF284A383}"/>
              </a:ext>
            </a:extLst>
          </p:cNvPr>
          <p:cNvSpPr txBox="1"/>
          <p:nvPr/>
        </p:nvSpPr>
        <p:spPr>
          <a:xfrm>
            <a:off x="131800" y="5037860"/>
            <a:ext cx="87802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When God restores our relationship to Him, we begin to discover meaning and purpose in a broken world.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“to all who did receive him, who believed in his name, he gave the right to become children of God,”  (John 1:12)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530B78E-0A45-64AF-F607-1AF92F12B552}"/>
              </a:ext>
            </a:extLst>
          </p:cNvPr>
          <p:cNvSpPr txBox="1"/>
          <p:nvPr/>
        </p:nvSpPr>
        <p:spPr>
          <a:xfrm>
            <a:off x="994300" y="188924"/>
            <a:ext cx="4756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Becoming a Child of God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E9DD496-07A8-9552-EEFB-684B35826593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0F5F2DD7-7305-9ABF-911E-7737FA5FEB3F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0F5F2DD7-7305-9ABF-911E-7737FA5FEB3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64AE93A-2467-FF18-FCDD-5E8B75090596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9798482-8D5A-778A-959D-2CA918086A86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439AA2A6-0E11-766D-0154-E0F51B59B5D1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439AA2A6-0E11-766D-0154-E0F51B59B5D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DF78BE7-3413-702B-CF1C-9CAF2EFC4CE2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A0804EE-D138-B2CB-4C95-ADB2FF67BDF3}"/>
              </a:ext>
            </a:extLst>
          </p:cNvPr>
          <p:cNvGrpSpPr/>
          <p:nvPr/>
        </p:nvGrpSpPr>
        <p:grpSpPr>
          <a:xfrm>
            <a:off x="7590192" y="1492424"/>
            <a:ext cx="1321860" cy="1181873"/>
            <a:chOff x="7590192" y="1492424"/>
            <a:chExt cx="1321860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C7AD71B0-A4AF-445A-B675-9D848B7BEDFF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C7AD71B0-A4AF-445A-B675-9D848B7BEDF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5764963-4D7C-2FEA-F79B-62E93F52B826}"/>
                </a:ext>
              </a:extLst>
            </p:cNvPr>
            <p:cNvSpPr txBox="1"/>
            <p:nvPr/>
          </p:nvSpPr>
          <p:spPr>
            <a:xfrm>
              <a:off x="7590192" y="1492424"/>
              <a:ext cx="132186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C9A3D83-19CB-F746-D359-F86025BD49CF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A8F50BF-0194-EA84-0A73-016DD6A02266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A8F50BF-0194-EA84-0A73-016DD6A0226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6715AD4-31A0-79A1-64AB-4A79D7626206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E53DB53-A155-10B5-890F-BF1D971F0DE5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012599C-A7E1-0241-27DD-2792A9809BA1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1DEC35E9-1D49-71A8-4E8C-3989C4FBB1A8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1DEC35E9-1D49-71A8-4E8C-3989C4FBB1A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C9D4016-5A92-4460-3E2C-D3DA9EA309FD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11A6684-260B-7230-F378-66D622AB6922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1A8844A-83E9-E60D-83EE-22A8421DD39B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BC79057-4C49-A6B8-8FD7-B557BE1246E7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95834FFD-E06C-5181-7388-1B1751AD966F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95834FFD-E06C-5181-7388-1B1751AD966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AD9600C-7CC6-7C4B-7001-3E8F8453D844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332D818-51FE-B0DD-2481-0E739C4A270D}"/>
              </a:ext>
            </a:extLst>
          </p:cNvPr>
          <p:cNvSpPr txBox="1"/>
          <p:nvPr/>
        </p:nvSpPr>
        <p:spPr>
          <a:xfrm>
            <a:off x="1989217" y="2611587"/>
            <a:ext cx="3346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Believing, we receive new life through Jesus – He turns our life in a new direction.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FE0A769-C0C6-82ED-E691-3390F5D9DBF3}"/>
              </a:ext>
            </a:extLst>
          </p:cNvPr>
          <p:cNvGrpSpPr/>
          <p:nvPr/>
        </p:nvGrpSpPr>
        <p:grpSpPr>
          <a:xfrm>
            <a:off x="2186487" y="3769569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6CEECBE-4DA4-64AB-C4F4-0A82119E1DB7}"/>
                </a:ext>
              </a:extLst>
            </p:cNvPr>
            <p:cNvSpPr txBox="1"/>
            <p:nvPr/>
          </p:nvSpPr>
          <p:spPr>
            <a:xfrm>
              <a:off x="1385481" y="1274463"/>
              <a:ext cx="1722964" cy="12227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Gospel</a:t>
              </a:r>
            </a:p>
            <a:p>
              <a:pPr algn="ctr"/>
              <a:r>
                <a:rPr lang="en-US" sz="2000" b="1" dirty="0"/>
                <a:t>(Good News)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25F2AC4B-0134-7748-E321-8834C4DCD187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CFEE7B53-61B5-55CA-32DB-AD72A12FC8F2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CFEE7B53-61B5-55CA-32DB-AD72A12FC8F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D85DD302-6ED6-D9E6-3711-969A20CC4F09}"/>
              </a:ext>
            </a:extLst>
          </p:cNvPr>
          <p:cNvSpPr txBox="1"/>
          <p:nvPr/>
        </p:nvSpPr>
        <p:spPr>
          <a:xfrm rot="20751531">
            <a:off x="4291005" y="408643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Repent and Believe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8292EE92-BF37-2C2B-1AA4-39E64E36AA59}"/>
                  </a:ext>
                </a:extLst>
              </p14:cNvPr>
              <p14:cNvContentPartPr/>
              <p14:nvPr/>
            </p14:nvContentPartPr>
            <p14:xfrm>
              <a:off x="4315510" y="3743857"/>
              <a:ext cx="1662840" cy="53460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8292EE92-BF37-2C2B-1AA4-39E64E36AA5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97870" y="3725857"/>
                <a:ext cx="1698480" cy="57024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0807C076-EA53-71F7-5E8F-B2EE51F44B6C}"/>
              </a:ext>
            </a:extLst>
          </p:cNvPr>
          <p:cNvSpPr/>
          <p:nvPr/>
        </p:nvSpPr>
        <p:spPr>
          <a:xfrm>
            <a:off x="2186487" y="3769568"/>
            <a:ext cx="2130725" cy="108309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59819A65-44DD-9D38-30F7-453BC2F4BF23}"/>
                  </a:ext>
                </a:extLst>
              </p14:cNvPr>
              <p14:cNvContentPartPr/>
              <p14:nvPr/>
            </p14:nvContentPartPr>
            <p14:xfrm>
              <a:off x="1595350" y="2171737"/>
              <a:ext cx="682200" cy="188244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59819A65-44DD-9D38-30F7-453BC2F4BF23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577350" y="2154097"/>
                <a:ext cx="717840" cy="1918080"/>
              </a:xfrm>
              <a:prstGeom prst="rect">
                <a:avLst/>
              </a:prstGeom>
            </p:spPr>
          </p:pic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026B17A5-133B-5E46-A0CC-061348CB2B59}"/>
              </a:ext>
            </a:extLst>
          </p:cNvPr>
          <p:cNvSpPr txBox="1"/>
          <p:nvPr/>
        </p:nvSpPr>
        <p:spPr>
          <a:xfrm>
            <a:off x="800421" y="2929474"/>
            <a:ext cx="91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God’s Child</a:t>
            </a:r>
          </a:p>
        </p:txBody>
      </p:sp>
    </p:spTree>
    <p:extLst>
      <p:ext uri="{BB962C8B-B14F-4D97-AF65-F5344CB8AC3E}">
        <p14:creationId xmlns:p14="http://schemas.microsoft.com/office/powerpoint/2010/main" val="270649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uiExpand="1" build="p"/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158A8-BB3A-E5E2-2428-173F807F1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60032-446F-4F50-300C-461A91564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25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u="sng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Should I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E5FD1-3407-FA53-8FA4-3F4D39020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683" y="1343818"/>
            <a:ext cx="8350370" cy="483314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Now that you have heard this Good News, God wants you to respond to Him. You can talk to Him using words like these: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sz="1800" dirty="0"/>
              <a:t>My life is broken — I recognize it’s because of my sin. I need You.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sz="1800" dirty="0"/>
              <a:t>I believe Christ came to live, die and was raised from the dead — to rescue me from my sin.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sz="1800" dirty="0"/>
              <a:t>Forgive me. I turn from going my own way and put my trust in You.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en-US" sz="1800" dirty="0"/>
              <a:t>I know that Jesus is Lord of all, and I will follow Him.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“If you confess with your mouth, ‘Jesus is Lord,’ and believe in your heart that God raised Him from the dead, you will be saved” (Romans 10:9)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“For everyone who calls on the name of the Lord will be saved” (Romans 10:13)</a:t>
            </a:r>
          </a:p>
        </p:txBody>
      </p:sp>
    </p:spTree>
    <p:extLst>
      <p:ext uri="{BB962C8B-B14F-4D97-AF65-F5344CB8AC3E}">
        <p14:creationId xmlns:p14="http://schemas.microsoft.com/office/powerpoint/2010/main" val="138340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C046A-7FDD-66B6-2A54-FBB2782BB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4027-8159-FA62-236D-3F37F6B21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265" y="1825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u="sng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What’s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E674D-E3A1-5972-C445-FFF68E94B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706" y="1224951"/>
            <a:ext cx="8479766" cy="4952012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1800" dirty="0"/>
              <a:t>As we begin our new journey, the Bible teaches us how to pursue God. He has a design for healthy relationships.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1600" dirty="0"/>
              <a:t>Prayer – the Bible says: God wants you to talk to Him about everything that matters to you.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1600" dirty="0"/>
              <a:t>Church – the local church is God’s family to help you walk with Him.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1600" dirty="0"/>
              <a:t>Bible – the Bible reveals God’s design — showing how to pursue Him.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en-US" sz="1600" dirty="0"/>
              <a:t>Share – now that you have experienced this Good News, tell others.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1800" dirty="0"/>
              <a:t>“But these are written so that you may believe Jesus is the Messiah, the Son of God, and by believing you may have life in His name” (John 20:31).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1800" dirty="0"/>
              <a:t>“But seek first the kingdom of God and His righteousness, and all these things will be provided for you” (Matthew 6:33).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1800" dirty="0"/>
              <a:t>“Therefore, as you have received Christ Jesus the Lord, walk in Him” (Colossians 2:6)</a:t>
            </a:r>
          </a:p>
        </p:txBody>
      </p:sp>
    </p:spTree>
    <p:extLst>
      <p:ext uri="{BB962C8B-B14F-4D97-AF65-F5344CB8AC3E}">
        <p14:creationId xmlns:p14="http://schemas.microsoft.com/office/powerpoint/2010/main" val="109084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E4546-9257-8D2B-08FF-035BEBE71E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2412" y="407624"/>
            <a:ext cx="6948886" cy="4032174"/>
          </a:xfrm>
        </p:spPr>
        <p:txBody>
          <a:bodyPr>
            <a:normAutofit fontScale="90000"/>
          </a:bodyPr>
          <a:lstStyle/>
          <a:p>
            <a:r>
              <a:rPr lang="en-US" dirty="0"/>
              <a:t>The following slides have some Chinese, but may not be translated accurately 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10D9AF-E010-57D3-B356-BDFB9370E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8174" y="5067758"/>
            <a:ext cx="6858000" cy="1159525"/>
          </a:xfrm>
        </p:spPr>
        <p:txBody>
          <a:bodyPr/>
          <a:lstStyle/>
          <a:p>
            <a:r>
              <a:rPr lang="en-US" dirty="0"/>
              <a:t>(Feel free to complete the work if you’d like!)</a:t>
            </a:r>
          </a:p>
        </p:txBody>
      </p:sp>
    </p:spTree>
    <p:extLst>
      <p:ext uri="{BB962C8B-B14F-4D97-AF65-F5344CB8AC3E}">
        <p14:creationId xmlns:p14="http://schemas.microsoft.com/office/powerpoint/2010/main" val="171107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/>
              <a:t>The true gospel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410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/>
              <a:t>Four great truths to know to be saved: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/>
              <a:t>God</a:t>
            </a:r>
            <a:r>
              <a:rPr lang="en-US" dirty="0"/>
              <a:t> – everything starts here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/>
              <a:t>Sin</a:t>
            </a:r>
            <a:r>
              <a:rPr lang="en-US" dirty="0"/>
              <a:t> – everyone is separated from God by sin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dirty="0"/>
              <a:t>Christ</a:t>
            </a:r>
            <a:r>
              <a:rPr lang="en-US" dirty="0"/>
              <a:t> – the only solution</a:t>
            </a:r>
          </a:p>
          <a:p>
            <a:pPr marL="514350" indent="-514350">
              <a:spcBef>
                <a:spcPts val="0"/>
              </a:spcBef>
              <a:spcAft>
                <a:spcPts val="3000"/>
              </a:spcAft>
              <a:buFont typeface="+mj-lt"/>
              <a:buAutoNum type="arabicPeriod"/>
            </a:pPr>
            <a:r>
              <a:rPr lang="en-US" b="1" dirty="0"/>
              <a:t>Faith</a:t>
            </a:r>
            <a:r>
              <a:rPr lang="en-US" dirty="0"/>
              <a:t> – we receive the gift of salvation by faith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Everyone is different, but </a:t>
            </a:r>
            <a:r>
              <a:rPr lang="en-US" u="sng" dirty="0"/>
              <a:t>everyone</a:t>
            </a:r>
            <a:r>
              <a:rPr lang="en-US" dirty="0"/>
              <a:t> needs to </a:t>
            </a:r>
            <a:r>
              <a:rPr lang="en-US" u="sng" dirty="0"/>
              <a:t>understand</a:t>
            </a:r>
            <a:r>
              <a:rPr lang="en-US" dirty="0"/>
              <a:t> these four realities</a:t>
            </a:r>
          </a:p>
        </p:txBody>
      </p:sp>
    </p:spTree>
    <p:extLst>
      <p:ext uri="{BB962C8B-B14F-4D97-AF65-F5344CB8AC3E}">
        <p14:creationId xmlns:p14="http://schemas.microsoft.com/office/powerpoint/2010/main" val="67228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DC816-24B0-7CC9-6C33-E97B855B4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3C5F4D9E-499C-AF90-185C-28355F575DCD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E4C81A-E8FD-2DC8-18EC-616709064023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EAB2C9-FC16-87FC-D54A-20B20AB3C836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5E5AA0-BA1B-8613-5AB4-74A677DD7459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F6C83C-E13F-B72A-30DF-4298B288A107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ED938F-535B-78D0-BFD7-8DF60E12A8FE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D7914EB-E63F-6116-6B68-A7505365AD4C}"/>
              </a:ext>
            </a:extLst>
          </p:cNvPr>
          <p:cNvSpPr txBox="1"/>
          <p:nvPr/>
        </p:nvSpPr>
        <p:spPr>
          <a:xfrm>
            <a:off x="196227" y="751952"/>
            <a:ext cx="49884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TW" altLang="en-US" sz="2000" dirty="0"/>
              <a:t>我們生活在支離破碎的世界中， 周圍滿是破碎的生命、 破碎的關係 與破碎的制度。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TW" altLang="en-US" sz="2000" dirty="0"/>
              <a:t> 從周遭那些苦難、暴力、貧窮、痛苦與死亡， 就可看出這個世界支離破碎。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We seek for meaning in our career, travel, entertainment, spirituality, relationships.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But even our greatest success cannot solve our deepest problem.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531EEB-31EA-79CF-D7CA-60049DC9C1F8}"/>
              </a:ext>
            </a:extLst>
          </p:cNvPr>
          <p:cNvSpPr txBox="1"/>
          <p:nvPr/>
        </p:nvSpPr>
        <p:spPr>
          <a:xfrm>
            <a:off x="819509" y="103522"/>
            <a:ext cx="34815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Our Broken World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3C05208-89BE-0DDB-F35F-0B17C5E5267D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0C7E2035-0F69-CABB-B6ED-0D5B08B24F4F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FC8FB0D-84E6-A78B-0DAC-FB0F76C4922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1052FE-552E-3B6F-59C2-8D4DFB158848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D50A778-C4DA-F34E-E94B-46EDD6815763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4FF5110A-5D2D-431D-B2FA-FD2C5FB90FC0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CCAF25C5-F626-0C68-172C-9DB99471009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9CB6890-9AE4-C24B-E566-234A6BD76780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FF3FB28-161F-F9E5-CF9D-109FF91C59DD}"/>
              </a:ext>
            </a:extLst>
          </p:cNvPr>
          <p:cNvGrpSpPr/>
          <p:nvPr/>
        </p:nvGrpSpPr>
        <p:grpSpPr>
          <a:xfrm>
            <a:off x="7703102" y="1492424"/>
            <a:ext cx="1244671" cy="1181873"/>
            <a:chOff x="7703102" y="1492424"/>
            <a:chExt cx="1244671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527D1987-6EFB-9449-292E-7CFBEE0EB899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76E4B2F-521E-6D2F-9669-8726793B15A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4CF76E3-F553-8D54-0C73-786781415E28}"/>
                </a:ext>
              </a:extLst>
            </p:cNvPr>
            <p:cNvSpPr txBox="1"/>
            <p:nvPr/>
          </p:nvSpPr>
          <p:spPr>
            <a:xfrm>
              <a:off x="7703102" y="1492424"/>
              <a:ext cx="1244671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734639B-67E9-39DE-E6EA-69CD99C8F6AD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5DCA9FCC-B383-208B-AC06-E5816ACBEB01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8BADF3F1-2AEC-91D9-89F6-D511C67EE44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34F78EA-6443-1CC7-729A-5CEF39CC6B10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28A22FF-C3A4-FCD1-25EF-B208C5A4BED0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77CFE0C-89B2-EE64-70F9-D1229828B7A7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F3D03A6A-9F03-7FBA-A094-FC0C4A6CDE7F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6BEAF33-7ACF-5236-98DB-682C4300165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CAA33320-B224-C253-A4D2-7D6E22C26516}"/>
              </a:ext>
            </a:extLst>
          </p:cNvPr>
          <p:cNvSpPr txBox="1"/>
          <p:nvPr/>
        </p:nvSpPr>
        <p:spPr>
          <a:xfrm>
            <a:off x="154594" y="5126527"/>
            <a:ext cx="892010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/>
              <a:t>他们将神的真实变为虚谎，去敬拜侍奉受造之物，不敬奉那造物的主  </a:t>
            </a:r>
            <a:r>
              <a:rPr lang="en-US" altLang="zh-CN" sz="2000" dirty="0"/>
              <a:t>--</a:t>
            </a:r>
            <a:r>
              <a:rPr lang="zh-CN" altLang="en-US" sz="2000" dirty="0"/>
              <a:t>罗马书 </a:t>
            </a:r>
            <a:r>
              <a:rPr lang="en-US" altLang="zh-CN" sz="2000" dirty="0"/>
              <a:t>1:25</a:t>
            </a:r>
          </a:p>
          <a:p>
            <a:endParaRPr lang="en-US" altLang="zh-CN" sz="2000" dirty="0"/>
          </a:p>
          <a:p>
            <a:r>
              <a:rPr lang="zh-CN" altLang="en-US" sz="2000" dirty="0"/>
              <a:t>有一条路，人以为正，至终成为死亡之路  </a:t>
            </a:r>
            <a:r>
              <a:rPr lang="en-US" altLang="zh-CN" sz="2000" dirty="0"/>
              <a:t>--</a:t>
            </a:r>
            <a:r>
              <a:rPr lang="zh-CN" altLang="en-US" sz="2000" dirty="0"/>
              <a:t>箴言 </a:t>
            </a:r>
            <a:r>
              <a:rPr lang="en-US" altLang="zh-CN" sz="2000" dirty="0"/>
              <a:t>14:12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86892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5" grpId="0"/>
      <p:bldP spid="16" grpId="0" uiExpand="1" build="p"/>
      <p:bldP spid="3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6925-FAF4-0298-22AF-9CB76AD0D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7276CEEA-4356-1EB8-75CC-6461E8940628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811BC7-E7EF-C279-BA67-48769F0FC35B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1881E4-8901-A8D4-F5B5-229C570A618B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B8BD57-4A26-BE35-E4CA-34787DAD5002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C603BF-487F-1638-FFA2-00B6554037F6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47EFEF-1623-9185-D3E4-A65BD3C93878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39285E-ED5F-11BF-A713-679940F0BD99}"/>
              </a:ext>
            </a:extLst>
          </p:cNvPr>
          <p:cNvSpPr txBox="1"/>
          <p:nvPr/>
        </p:nvSpPr>
        <p:spPr>
          <a:xfrm>
            <a:off x="124388" y="2875772"/>
            <a:ext cx="51535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相对于世上的支离破碎，我们也在周遭看到了美、目的与设计的证据。</a:t>
            </a:r>
            <a:endParaRPr lang="en-US" altLang="zh-CN" sz="2000" dirty="0"/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圣经告诉我们，神起初设计的是一个完美运作的世界，世人与万物能和谐共处。</a:t>
            </a:r>
            <a:endParaRPr lang="en-US" altLang="zh-CN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12D177-1A76-7C0A-02B2-14FA8123E1BC}"/>
              </a:ext>
            </a:extLst>
          </p:cNvPr>
          <p:cNvSpPr txBox="1"/>
          <p:nvPr/>
        </p:nvSpPr>
        <p:spPr>
          <a:xfrm>
            <a:off x="819509" y="241539"/>
            <a:ext cx="3727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God’s Good Design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5CD78AD-3199-963C-7511-07709E684081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ABB83EF6-029F-33E1-7840-14A61EE5F6A8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43419F51-612D-315A-243B-50EEA3AB9D1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688182A-04B8-8720-4B9C-E8A13067B89F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5B76AA2-B33B-3594-6F0A-3FB1C887FD75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31DA9A42-4A10-8996-27A4-4E2F8F82F0AB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C505E43-098A-E0AF-D831-B5463CB564D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0482D0D-5D69-5989-C5A0-BAA8EC251677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F408AFC-5B88-BF6A-56B9-469A49B7B921}"/>
              </a:ext>
            </a:extLst>
          </p:cNvPr>
          <p:cNvGrpSpPr/>
          <p:nvPr/>
        </p:nvGrpSpPr>
        <p:grpSpPr>
          <a:xfrm>
            <a:off x="7703102" y="1492424"/>
            <a:ext cx="1440897" cy="1181873"/>
            <a:chOff x="7703102" y="1492424"/>
            <a:chExt cx="1440897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67B4907-2427-BBB4-EEFC-41A14E95204A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989051D-FC6F-4D59-2F24-8CE3F17F01B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560F027-A757-7FD8-4089-A0094973A1F5}"/>
                </a:ext>
              </a:extLst>
            </p:cNvPr>
            <p:cNvSpPr txBox="1"/>
            <p:nvPr/>
          </p:nvSpPr>
          <p:spPr>
            <a:xfrm>
              <a:off x="7703102" y="1492424"/>
              <a:ext cx="1440897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4801048-40B2-F11A-3A76-0B0E84AC0AEE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DA5AA7B5-61AE-8A59-63EB-0E43EC007BE6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BEE9393-3253-E87C-DEA5-A052DCB916E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1B78700-68F1-D2A8-2353-FDC67AFE1393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B65D90F-1467-80C9-9A12-3F497A0D38D7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C30C7AA-9AED-E11B-1BFB-CBB41DFC70A3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241A14A-AB25-59AF-F248-D93857145F47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3B8EA052-2293-321D-F9FC-FC17F7F95D1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B1CDBF8-7EC8-ACAD-7BF5-FB2112D1D20F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F41A324-D111-CF8A-95C8-FEEB8332BB79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C823CA1-2E6B-D07E-F24C-C8B090670B4F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A80252D-FEC6-904F-D278-071D0C46E709}"/>
              </a:ext>
            </a:extLst>
          </p:cNvPr>
          <p:cNvSpPr txBox="1"/>
          <p:nvPr/>
        </p:nvSpPr>
        <p:spPr>
          <a:xfrm>
            <a:off x="108716" y="4921433"/>
            <a:ext cx="803510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/>
              <a:t>神看着一切所造的都甚好  </a:t>
            </a:r>
            <a:r>
              <a:rPr lang="en-US" altLang="zh-CN" sz="2000" dirty="0"/>
              <a:t>--</a:t>
            </a:r>
            <a:r>
              <a:rPr lang="zh-CN" altLang="en-US" sz="2000" dirty="0"/>
              <a:t>创世记 </a:t>
            </a:r>
            <a:r>
              <a:rPr lang="en-US" altLang="zh-CN" sz="2000" dirty="0"/>
              <a:t>1:31</a:t>
            </a:r>
          </a:p>
          <a:p>
            <a:endParaRPr lang="en-US" altLang="zh-CN" sz="2000" dirty="0"/>
          </a:p>
          <a:p>
            <a:r>
              <a:rPr lang="zh-CN" altLang="en-US" sz="2000" dirty="0"/>
              <a:t>诸天述说神的荣耀，穹苍传扬他的手段  </a:t>
            </a:r>
            <a:r>
              <a:rPr lang="en-US" altLang="zh-CN" sz="2000" dirty="0"/>
              <a:t>--</a:t>
            </a:r>
            <a:r>
              <a:rPr lang="zh-CN" altLang="en-US" sz="2000" dirty="0"/>
              <a:t>诗篇</a:t>
            </a:r>
            <a:r>
              <a:rPr lang="en-US" altLang="zh-CN" sz="2000" dirty="0"/>
              <a:t>19:1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527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83EF5-A219-4416-4D52-630882EA9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5DF4DEEB-E976-407A-9F5E-34CBAED1C329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7A9495-48D9-AE6D-734D-A2B4F592DB38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060528-D3CA-D6DB-1669-BFFF855F4CF4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88BEDC-9BAF-CC5C-704E-A911FCD7B10C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F4B33D-CCD0-B24A-A2B1-EAA46DFE759D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E79081-67C3-BF90-5627-1AD02B1267FA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9D2C9F-2988-F9B3-4794-35913D41E9E5}"/>
              </a:ext>
            </a:extLst>
          </p:cNvPr>
          <p:cNvSpPr txBox="1"/>
          <p:nvPr/>
        </p:nvSpPr>
        <p:spPr>
          <a:xfrm>
            <a:off x="124388" y="2636583"/>
            <a:ext cx="51535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Sadly, the first people chose to ignore God and selfishly do things their own way.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我们执意偏行己路，圣经称之为罪。我们都犯了罪，扭曲了原初的设计。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罪的后果就是与神隔绝，今生如此，永远如此。</a:t>
            </a:r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40B198-AA98-3EE7-0FF8-D8E521610115}"/>
              </a:ext>
            </a:extLst>
          </p:cNvPr>
          <p:cNvSpPr txBox="1"/>
          <p:nvPr/>
        </p:nvSpPr>
        <p:spPr>
          <a:xfrm>
            <a:off x="994300" y="188924"/>
            <a:ext cx="34136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What Happened?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4CA02E0-0B1B-4709-55C8-88E6E27A6EB7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9C1B9E0A-9637-6C90-0213-D575837CF8E4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7241F3D-5F5D-EEEE-1BA9-B87A6A05848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D925E2A-A87F-73BF-DD2F-F76EF4761840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A4A738D-B826-C81C-E7D2-D6EA1C21630C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88C7554F-F2A2-56FE-2E34-647230F4D7E2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1570AFDA-6A1E-8F36-18C5-57F10F12733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3A1519C-3DDF-E049-408B-E32666C3E299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E4E70D4-B727-9D3C-6E4C-EFF291454888}"/>
              </a:ext>
            </a:extLst>
          </p:cNvPr>
          <p:cNvGrpSpPr/>
          <p:nvPr/>
        </p:nvGrpSpPr>
        <p:grpSpPr>
          <a:xfrm>
            <a:off x="7746303" y="1514294"/>
            <a:ext cx="1328368" cy="1160003"/>
            <a:chOff x="7746303" y="1514294"/>
            <a:chExt cx="1328368" cy="116000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8B0F14C7-AA53-2A78-EF33-BB9BF122FF38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FB5AEE96-CC84-1C73-72C1-68469991E1C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92CB78A-9636-486A-3FD7-ACBA251A7AC0}"/>
                </a:ext>
              </a:extLst>
            </p:cNvPr>
            <p:cNvSpPr txBox="1"/>
            <p:nvPr/>
          </p:nvSpPr>
          <p:spPr>
            <a:xfrm>
              <a:off x="7767780" y="1514294"/>
              <a:ext cx="1306891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5821B87-AAD3-5F83-3A0A-7C295BA92F79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7B00777F-09C0-459C-8B27-27DD5CDDC3AE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E2E1F6EB-127D-6506-BBC3-3E7396BAF91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1A21D7E-7E8C-8C5F-203F-785D8E390CFA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DF8730F-69E4-8034-FADD-24D1CCF108A7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7757ED3-AB95-2960-D545-8907763EB1ED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E5368349-6953-7896-FC49-36785600C9C6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0BF5AE5-D252-5659-B78A-2B1E1137E3B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B556D5DD-DCA7-735E-4D60-3EC296D0F847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7EB67C0-60B6-1181-9D72-9B63CBA1AAC2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C4FDF17-F58C-120B-8917-1A0924056A1D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4F435C2-46CB-3B8B-90A8-EBB2E97531C6}"/>
              </a:ext>
            </a:extLst>
          </p:cNvPr>
          <p:cNvSpPr txBox="1"/>
          <p:nvPr/>
        </p:nvSpPr>
        <p:spPr>
          <a:xfrm>
            <a:off x="119693" y="5345637"/>
            <a:ext cx="802412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/>
              <a:t>因为世人都犯了罪，亏缺了神的荣耀  </a:t>
            </a:r>
            <a:r>
              <a:rPr lang="en-US" altLang="zh-CN" sz="2000" dirty="0"/>
              <a:t>--</a:t>
            </a:r>
            <a:r>
              <a:rPr lang="zh-CN" altLang="en-US" sz="2000" dirty="0"/>
              <a:t>罗马书 </a:t>
            </a:r>
            <a:r>
              <a:rPr lang="en-US" altLang="zh-CN" sz="2000" dirty="0"/>
              <a:t>3:23</a:t>
            </a:r>
          </a:p>
          <a:p>
            <a:endParaRPr lang="en-US" altLang="zh-CN" sz="2000" dirty="0"/>
          </a:p>
          <a:p>
            <a:r>
              <a:rPr lang="zh-CN" altLang="en-US" sz="2000" dirty="0"/>
              <a:t>因为罪的工价乃是死  </a:t>
            </a:r>
            <a:r>
              <a:rPr lang="en-US" altLang="zh-CN" sz="2000" dirty="0"/>
              <a:t>--</a:t>
            </a:r>
            <a:r>
              <a:rPr lang="zh-CN" altLang="en-US" sz="2000" dirty="0"/>
              <a:t>罗马书 </a:t>
            </a:r>
            <a:r>
              <a:rPr lang="en-US" altLang="zh-CN" sz="2000" dirty="0"/>
              <a:t>6:23</a:t>
            </a:r>
            <a:endParaRPr lang="en-US" sz="20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C4A32D7-3B7F-49FE-578A-B160189C54EF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6AC8EB99-CD77-3EBF-4773-23B08BB78A23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9DF668E9-FFF3-19D4-472B-5391A298746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2378F7A-C6EA-2CD1-9525-BDC93DAB69BF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276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10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D7CBC-0D51-9C88-7069-05924BED6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44C83369-5F64-5674-4520-2098C781EC10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FEC46A-AD4E-65D4-094A-2A6FA7914804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F61594-C017-5E52-22EB-211BDC16A40A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36F304-F582-541C-4EF3-8D55BE9694EC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A550DE-F31B-170A-44BA-54BDB820E0E6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35F0F6-010E-31F5-0F2C-B1867287467D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8D0609-E9B4-44C2-EB3B-27C016DF1D36}"/>
              </a:ext>
            </a:extLst>
          </p:cNvPr>
          <p:cNvSpPr txBox="1"/>
          <p:nvPr/>
        </p:nvSpPr>
        <p:spPr>
          <a:xfrm>
            <a:off x="131800" y="5037860"/>
            <a:ext cx="87802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耶稣来是要拯救我们，要为我们做我们自己无法做到的事。祂在十字架上担当了我们的罪与羞愧，借着舍命为我们偿付了罪的代价。</a:t>
            </a:r>
            <a:endParaRPr lang="en-US" altLang="zh-CN" sz="2000" dirty="0"/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然后耶稣从死里复活，祂的死为我们提供了得救和与神和好的唯一途径。</a:t>
            </a:r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9975FF-4506-9F47-DA92-4452EB0629E7}"/>
              </a:ext>
            </a:extLst>
          </p:cNvPr>
          <p:cNvSpPr txBox="1"/>
          <p:nvPr/>
        </p:nvSpPr>
        <p:spPr>
          <a:xfrm>
            <a:off x="994300" y="188924"/>
            <a:ext cx="35547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Is there any hope?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C6A62F7-A582-C188-7D6D-E4D80C2A1E1F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49E9852-E20B-36C1-4BE5-FE411D430A09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49C4CC34-DB6F-8C9A-475D-FFD129337950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CE4C765-ADAC-8435-6564-DFB270742181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C3D9EDA-D276-1AA7-A400-26E82E11214E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856CAC9B-9F18-7640-5825-CCD63E6316DD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AF4666C7-E911-FAE6-D63E-64769A1118E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722D6BB-11DC-8149-0CC1-36BAA2F6B2A6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ECABA75-A9CE-1B2D-8B67-CA53D0F48BD5}"/>
              </a:ext>
            </a:extLst>
          </p:cNvPr>
          <p:cNvGrpSpPr/>
          <p:nvPr/>
        </p:nvGrpSpPr>
        <p:grpSpPr>
          <a:xfrm>
            <a:off x="7703103" y="1492424"/>
            <a:ext cx="1371600" cy="1181873"/>
            <a:chOff x="7703103" y="1492424"/>
            <a:chExt cx="1371600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DF484B89-49A2-E215-3193-9B45EA52BCC8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4D4FD47-A3A0-78EB-F269-FEF91616A36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5E589D4-C295-CC08-3631-C9F6996E5488}"/>
                </a:ext>
              </a:extLst>
            </p:cNvPr>
            <p:cNvSpPr txBox="1"/>
            <p:nvPr/>
          </p:nvSpPr>
          <p:spPr>
            <a:xfrm>
              <a:off x="7703103" y="1492424"/>
              <a:ext cx="13716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29183A3-F444-C884-B166-6594020963D0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8A1E32D-6F8B-74B5-798B-83C5DC751A96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A076EA2-E788-E6A9-BBE6-8C306D2C931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190A2354-B242-847C-0BC8-4A59F252387C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BCBDC57-2D29-B899-80FC-7C78256F923B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5F6D2B4-1222-DE3C-B228-42CC6075CC76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A77A392-B7C5-2904-D381-8351096805A3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9FC73F6A-262F-6C0E-92BB-7EFEA0AD0E4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2B71C6F-7790-A489-8E51-916790ABD944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AE05780-0184-55A7-AD54-0083FCEC9EA4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146A35C-8967-A6C4-929D-26A78074B003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764FD01-E276-B7F1-28DD-763D88111526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52B77B66-7CA6-7A9F-031C-C82B8BC6DAFF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FBD67E9-C1F3-E3C5-B7B3-09FCD531158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141B335-FCFC-E51C-F34B-165233271AAB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FE3A9DB-AC7B-4F17-2B64-7838A05A3CD4}"/>
              </a:ext>
            </a:extLst>
          </p:cNvPr>
          <p:cNvSpPr txBox="1"/>
          <p:nvPr/>
        </p:nvSpPr>
        <p:spPr>
          <a:xfrm>
            <a:off x="183556" y="2628212"/>
            <a:ext cx="5221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神爱我们，祂没有弃我们于支离破碎的景况而不顾。道成肉身的耶稣来到我们中间，祂按着神的计划活出了该有的样式。</a:t>
            </a:r>
            <a:endParaRPr lang="en-US" altLang="zh-CN" sz="20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F9EE66C-0A5F-E009-19BD-8FE1F8C635C0}"/>
              </a:ext>
            </a:extLst>
          </p:cNvPr>
          <p:cNvGrpSpPr/>
          <p:nvPr/>
        </p:nvGrpSpPr>
        <p:grpSpPr>
          <a:xfrm>
            <a:off x="2186487" y="3769568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5123B1E-8B1C-BEFE-25B4-59B700C48609}"/>
                </a:ext>
              </a:extLst>
            </p:cNvPr>
            <p:cNvSpPr txBox="1"/>
            <p:nvPr/>
          </p:nvSpPr>
          <p:spPr>
            <a:xfrm>
              <a:off x="1347160" y="1622850"/>
              <a:ext cx="1722964" cy="8010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Jesus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E0E576B-0C28-0697-8BC6-DC194F2A8D94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FF43AC02-3394-0063-B443-52835EED5B28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6D69E688-29E8-B474-7956-797205C1F2B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55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1ABAE-9EDC-CC86-B139-89DD39495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973FAFAE-6D32-647B-3853-6652B2F997B6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9D8EEE-C2D9-8737-13BF-FF391587BFF5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0CE904-A247-B415-C2D3-3651348D053D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629C66-6D13-7ED8-4117-775276372A05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78D7F2-D728-BFC2-7AB8-CDF264492FB4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CB752A-DF89-37CC-1ACD-1BCB4E6F32AE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B612DA-EF02-100D-1A8C-9C35CC411075}"/>
              </a:ext>
            </a:extLst>
          </p:cNvPr>
          <p:cNvSpPr txBox="1"/>
          <p:nvPr/>
        </p:nvSpPr>
        <p:spPr>
          <a:xfrm>
            <a:off x="994300" y="188924"/>
            <a:ext cx="35547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Is there any hope?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B850275-95B2-5C7E-6913-6D60F2FDA039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31139A45-90A0-28E1-48AB-B9CAF2A4FF29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82EC08A6-8B30-EBBE-1692-FA1E10E08EC4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3CCD03-4B0E-82BB-66C3-B93D5553264A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92E1FED-0EA8-BC06-D88C-46E7A2B90708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DA921D75-B89F-3542-3CD3-C29A059DE5E6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FDC8BDDB-520C-F718-E220-9F374A074C8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D966534-28FB-272A-2839-F9368B2D80A7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D8E4E5F-545E-0B68-7FE9-42B6740CA5F2}"/>
              </a:ext>
            </a:extLst>
          </p:cNvPr>
          <p:cNvGrpSpPr/>
          <p:nvPr/>
        </p:nvGrpSpPr>
        <p:grpSpPr>
          <a:xfrm>
            <a:off x="7703103" y="1492424"/>
            <a:ext cx="1263914" cy="1181873"/>
            <a:chOff x="7703103" y="1492424"/>
            <a:chExt cx="1263914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010B4993-81D0-88C9-D201-543D536816EF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3F29D57-B925-C3D6-958A-9F0FF6B7FBE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CEF18BF-34F3-56BB-121A-EE4700C01778}"/>
                </a:ext>
              </a:extLst>
            </p:cNvPr>
            <p:cNvSpPr txBox="1"/>
            <p:nvPr/>
          </p:nvSpPr>
          <p:spPr>
            <a:xfrm>
              <a:off x="7703103" y="1492424"/>
              <a:ext cx="1263914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8705024-1398-6167-9B5B-99CEC4AA9D87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C05E06E0-D5D1-D1BC-2712-508C6E61950C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B5EDEA0-6B82-8FD6-FC50-4A0BF9073BE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374A473-0594-D774-FDC0-FCA2F0F49DD2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14FB406-0CC8-5BF0-9EF1-B2C55A1F702E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8DA82BF-BB99-EB80-8C21-75F172FFA455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89882B3B-D7E7-AB29-BD43-A09F8FC23104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478F013-3D6C-5BF3-25E7-69BD626354B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8398AD0-A55C-24A7-A64F-91CD581D062F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330E735-3840-4887-5001-2F6A785EE751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868F3AF-B117-E962-2D5A-687D926AFE5C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C73D107-FFDB-5064-CF26-E898D5BBF460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6422FB08-59B1-52E5-BA48-310E1C147473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405628EB-86ED-A1B0-099A-BF13375CB43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15224F4-303E-B29D-F71D-407CBB46CA8A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D7E2DCE-94B3-9F4C-D3A1-7CBDFDF7795C}"/>
              </a:ext>
            </a:extLst>
          </p:cNvPr>
          <p:cNvGrpSpPr/>
          <p:nvPr/>
        </p:nvGrpSpPr>
        <p:grpSpPr>
          <a:xfrm>
            <a:off x="2186487" y="3769568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902FB2F-6BE1-D37B-3EBC-5BD15F984420}"/>
                </a:ext>
              </a:extLst>
            </p:cNvPr>
            <p:cNvSpPr txBox="1"/>
            <p:nvPr/>
          </p:nvSpPr>
          <p:spPr>
            <a:xfrm>
              <a:off x="1347160" y="1622850"/>
              <a:ext cx="1722964" cy="80109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Jesus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D775FFB-6AF2-97CF-6EF1-BA88EF7D017A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999AF12F-2909-0ADA-12F7-ABA6E0F0FD0A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4D6A8CC0-4F85-279D-018B-F13A6A7505A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69CEE859-F09D-B4D0-2D46-07D9EBDB2926}"/>
              </a:ext>
            </a:extLst>
          </p:cNvPr>
          <p:cNvSpPr txBox="1"/>
          <p:nvPr/>
        </p:nvSpPr>
        <p:spPr>
          <a:xfrm>
            <a:off x="1763473" y="2706092"/>
            <a:ext cx="349692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/>
              <a:t>神爱世人，甚至将他的独生子赐给他们  </a:t>
            </a:r>
            <a:r>
              <a:rPr lang="en-US" altLang="zh-CN" sz="2000" dirty="0"/>
              <a:t>--</a:t>
            </a:r>
            <a:r>
              <a:rPr lang="zh-CN" altLang="en-US" sz="2000" dirty="0"/>
              <a:t>约翰福音 </a:t>
            </a:r>
            <a:r>
              <a:rPr lang="en-US" altLang="zh-CN" sz="2000" dirty="0"/>
              <a:t>3:16</a:t>
            </a:r>
            <a:r>
              <a:rPr lang="zh-CN" altLang="en-US" sz="2000" dirty="0"/>
              <a:t>上</a:t>
            </a:r>
            <a:endParaRPr lang="en-US" altLang="zh-CN" sz="2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1BE83FE-2547-5D16-D413-69E86E1C692F}"/>
              </a:ext>
            </a:extLst>
          </p:cNvPr>
          <p:cNvSpPr txBox="1"/>
          <p:nvPr/>
        </p:nvSpPr>
        <p:spPr>
          <a:xfrm>
            <a:off x="176983" y="5052815"/>
            <a:ext cx="879003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/>
              <a:t>又涂抹了在律例上所写、攻击我们、有碍于我们的字据，把它撤去，钉在十字架上  </a:t>
            </a:r>
            <a:r>
              <a:rPr lang="en-US" altLang="zh-CN" sz="2000" dirty="0"/>
              <a:t>--</a:t>
            </a:r>
            <a:r>
              <a:rPr lang="zh-CN" altLang="en-US" sz="2000" dirty="0"/>
              <a:t>歌罗西书 </a:t>
            </a:r>
            <a:r>
              <a:rPr lang="en-US" altLang="zh-CN" sz="2000" dirty="0"/>
              <a:t>2:14</a:t>
            </a:r>
            <a:endParaRPr lang="en-US" sz="2000" dirty="0"/>
          </a:p>
          <a:p>
            <a:endParaRPr lang="en-US" sz="2000" dirty="0"/>
          </a:p>
          <a:p>
            <a:r>
              <a:rPr lang="zh-CN" altLang="en-US" sz="2000" dirty="0"/>
              <a:t>基督照圣经所说，为我们的罪死了，而且埋葬了；又照圣经所说，第三天复活了  </a:t>
            </a:r>
            <a:r>
              <a:rPr lang="en-US" altLang="zh-CN" sz="2000" dirty="0"/>
              <a:t>--</a:t>
            </a:r>
            <a:r>
              <a:rPr lang="zh-CN" altLang="en-US" sz="2000" dirty="0"/>
              <a:t>哥林多前书 </a:t>
            </a:r>
            <a:r>
              <a:rPr lang="en-US" altLang="zh-CN" sz="2000" dirty="0"/>
              <a:t>15:3-4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988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6E128-0586-C15C-EB9D-DE916D4DD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10998BD-915F-F0C8-94D7-887347CA2BBD}"/>
              </a:ext>
            </a:extLst>
          </p:cNvPr>
          <p:cNvSpPr txBox="1"/>
          <p:nvPr/>
        </p:nvSpPr>
        <p:spPr>
          <a:xfrm>
            <a:off x="2343200" y="4041132"/>
            <a:ext cx="17229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Jesus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A1795A9-73F6-2EE3-D3FD-D7B380A36055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E4F96C-F864-E3BD-6373-53C02FDA8F63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7E0938-62F7-55B2-391F-CC59423671B1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6F291B-E70C-99E9-9D6F-1B1A2478997C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00A8CD-DD75-3A09-08F3-BE159CA86D34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FE8C13-8AAC-A473-D532-F586B9FCC3D9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28A806-30E5-053C-1F2D-200037513C8C}"/>
              </a:ext>
            </a:extLst>
          </p:cNvPr>
          <p:cNvSpPr txBox="1"/>
          <p:nvPr/>
        </p:nvSpPr>
        <p:spPr>
          <a:xfrm>
            <a:off x="228117" y="5141623"/>
            <a:ext cx="86877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我们必须承认自己的罪与破碎的生命，并且不再信靠自己。我们自己没有能力摆脱这破碎的景况。我们需要被拯救。</a:t>
            </a:r>
            <a:endParaRPr lang="en-US" altLang="zh-CN" sz="2000" dirty="0"/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我们必须求神饶恕我们，从罪中转回，单单信靠耶稣。这就是悔改与相信。</a:t>
            </a:r>
            <a:endParaRPr lang="en-US" altLang="zh-CN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F7B29D-9152-A1D9-2902-A79C938211C3}"/>
              </a:ext>
            </a:extLst>
          </p:cNvPr>
          <p:cNvSpPr txBox="1"/>
          <p:nvPr/>
        </p:nvSpPr>
        <p:spPr>
          <a:xfrm>
            <a:off x="994300" y="188924"/>
            <a:ext cx="3760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Repent and Believe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ADEFA40-0EFB-97DF-A60B-D22DEDC74BDA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4805ACFE-787E-6041-18EA-78FE9FC0E247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303B6E24-1939-B629-57D7-9A2FB3282D9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5D8C44-348F-CBA9-1F9F-8EF4957AFCAF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0458A51-77B1-8502-8FD6-FCCFDD2A841F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47D169D3-BF25-613D-B45B-1AE4DEE31596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E2CAAB77-DA99-E0B9-DE35-159465E2ED8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B02252-01A9-3D15-11B5-49B699D5E8DE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9ADCF7A-6209-1436-7FB7-9554FAB2CD14}"/>
              </a:ext>
            </a:extLst>
          </p:cNvPr>
          <p:cNvGrpSpPr/>
          <p:nvPr/>
        </p:nvGrpSpPr>
        <p:grpSpPr>
          <a:xfrm>
            <a:off x="7703103" y="1492424"/>
            <a:ext cx="1371600" cy="1181873"/>
            <a:chOff x="7703103" y="1492424"/>
            <a:chExt cx="1371600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927A408-038B-9281-7CBD-07AA90ACC7DD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F8522706-259D-D67E-A0F1-CAA7395CDCE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AFDC9CC-2377-5B70-4C3B-22866612CC87}"/>
                </a:ext>
              </a:extLst>
            </p:cNvPr>
            <p:cNvSpPr txBox="1"/>
            <p:nvPr/>
          </p:nvSpPr>
          <p:spPr>
            <a:xfrm>
              <a:off x="7703103" y="1492424"/>
              <a:ext cx="13716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287232B-6E46-8A8E-3B96-87D834374380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F436732-4D31-71DC-0746-F5B5E8D9AFFA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E3795E32-F61F-0C67-6896-CE5B230E02D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1D3D7CD-4E4F-78B3-4134-124586569CDB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F5C9905-B814-EB8D-A3D3-FDCB393BDD2C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2A145E6-4CFA-0AF6-0100-09E330851A58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25146F2-2CC5-D281-E047-E0D83BE7344D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8B800F04-8FC3-FE7C-16A9-79032A4A4AB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BB78C8AA-5F36-81CE-A971-F43AF699026E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5ACC5A6-A737-2DEE-85C5-A94C8E14F998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E53F77B-2EF2-FFDD-7D02-CEEB27742B6C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E3B1A01-45DE-544D-D2F7-7FBF797DF708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7BF1AE95-FE58-4769-5700-DC3B27E56173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E231E398-52C5-5869-6B0D-F503FCA28AA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D5FE7E6-E783-F1FC-B1A6-AA3E91A32F67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9940B34-81E2-DF0F-3F7B-D861F8595E67}"/>
              </a:ext>
            </a:extLst>
          </p:cNvPr>
          <p:cNvSpPr txBox="1"/>
          <p:nvPr/>
        </p:nvSpPr>
        <p:spPr>
          <a:xfrm>
            <a:off x="2131112" y="2708311"/>
            <a:ext cx="26222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仅仅听见这个好消息是不够的。</a:t>
            </a:r>
            <a:endParaRPr lang="en-US" altLang="zh-CN" sz="20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AFBE273-0B2B-BD9C-7899-06FBE457F1C2}"/>
              </a:ext>
            </a:extLst>
          </p:cNvPr>
          <p:cNvGrpSpPr/>
          <p:nvPr/>
        </p:nvGrpSpPr>
        <p:grpSpPr>
          <a:xfrm>
            <a:off x="2186487" y="3769569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D617DDF-5C13-7EC8-CA2B-01AD29873DFB}"/>
                </a:ext>
              </a:extLst>
            </p:cNvPr>
            <p:cNvSpPr txBox="1"/>
            <p:nvPr/>
          </p:nvSpPr>
          <p:spPr>
            <a:xfrm>
              <a:off x="1385481" y="1274463"/>
              <a:ext cx="1722964" cy="12227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Gospel</a:t>
              </a:r>
            </a:p>
            <a:p>
              <a:pPr algn="ctr"/>
              <a:r>
                <a:rPr lang="en-US" sz="2000" b="1" dirty="0"/>
                <a:t>(Good News)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E6CE21-951F-8AC1-E26B-671FB7C8DE28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5CB08A80-C904-A681-9408-A7D894BA4930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FCDADBF2-2048-8544-B915-03AD406D9CA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96294555-29CB-CBB9-DD4C-33F053D5778D}"/>
              </a:ext>
            </a:extLst>
          </p:cNvPr>
          <p:cNvSpPr txBox="1"/>
          <p:nvPr/>
        </p:nvSpPr>
        <p:spPr>
          <a:xfrm rot="20751531">
            <a:off x="4291005" y="408643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Repent and Believe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74E5C0FF-CF5B-F9CC-CE81-75D3B84EFD5D}"/>
                  </a:ext>
                </a:extLst>
              </p14:cNvPr>
              <p14:cNvContentPartPr/>
              <p14:nvPr/>
            </p14:nvContentPartPr>
            <p14:xfrm>
              <a:off x="4315510" y="3743857"/>
              <a:ext cx="1662840" cy="53460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607F09E9-FCAA-0F97-1285-5E7A97909B11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97870" y="3725857"/>
                <a:ext cx="1698480" cy="57024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42474397-82F3-CEA0-32A5-A4D837ED25E2}"/>
              </a:ext>
            </a:extLst>
          </p:cNvPr>
          <p:cNvSpPr/>
          <p:nvPr/>
        </p:nvSpPr>
        <p:spPr>
          <a:xfrm>
            <a:off x="2186487" y="3769568"/>
            <a:ext cx="2130725" cy="108309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5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uiExpand="1" build="p"/>
      <p:bldP spid="3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E660E-0A45-F81A-B210-585CC06CF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7C001C6-944E-9F49-424B-6D4F60453804}"/>
              </a:ext>
            </a:extLst>
          </p:cNvPr>
          <p:cNvSpPr txBox="1"/>
          <p:nvPr/>
        </p:nvSpPr>
        <p:spPr>
          <a:xfrm>
            <a:off x="2343200" y="4041132"/>
            <a:ext cx="17229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Jesus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70DCB3E-3B08-D053-AFD8-AF5BF6E569C0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94A227-5A47-3D1B-9031-4DFC677AE418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298E91-F53F-8FE2-8A57-6B6B190AE2FE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3F1FCD-EC00-C234-8144-A9712299305D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446104-1D11-2423-CAD0-C93B71863920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701CBA-92D2-7B3D-87A5-C92C849B63DE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EC2B6DA-694B-CBF9-F3E0-662FAF61C232}"/>
              </a:ext>
            </a:extLst>
          </p:cNvPr>
          <p:cNvSpPr txBox="1"/>
          <p:nvPr/>
        </p:nvSpPr>
        <p:spPr>
          <a:xfrm>
            <a:off x="363644" y="5088887"/>
            <a:ext cx="84167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你们得救是本乎恩，也因着信；这并不是出于自己，乃是神所赐的；也不是出于行为，免得有人自夸  </a:t>
            </a:r>
            <a:r>
              <a:rPr lang="en-US" altLang="zh-CN" sz="2000" dirty="0"/>
              <a:t>--</a:t>
            </a:r>
            <a:r>
              <a:rPr lang="zh-CN" altLang="en-US" sz="2000" dirty="0"/>
              <a:t>以弗所书 </a:t>
            </a:r>
            <a:r>
              <a:rPr lang="en-US" altLang="zh-CN" sz="2000" dirty="0"/>
              <a:t>2:8-9</a:t>
            </a:r>
            <a:endParaRPr lang="en-US" sz="2000" dirty="0"/>
          </a:p>
          <a:p>
            <a:endParaRPr lang="en-US" sz="2000" dirty="0"/>
          </a:p>
          <a:p>
            <a:r>
              <a:rPr lang="zh-CN" altLang="en-US" sz="2000" dirty="0"/>
              <a:t>你若口里认耶稣为主，心里信神叫他从死里复活，就必得救  </a:t>
            </a:r>
            <a:r>
              <a:rPr lang="en-US" altLang="zh-CN" sz="2000" dirty="0"/>
              <a:t>-</a:t>
            </a:r>
            <a:r>
              <a:rPr lang="zh-CN" altLang="en-US" sz="2000" dirty="0"/>
              <a:t>罗马书 </a:t>
            </a:r>
            <a:r>
              <a:rPr lang="en-US" altLang="zh-CN" sz="2000" dirty="0"/>
              <a:t>10:9</a:t>
            </a:r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5FBE0F-34A6-6BE2-0B8C-D78CAC10A3B1}"/>
              </a:ext>
            </a:extLst>
          </p:cNvPr>
          <p:cNvSpPr txBox="1"/>
          <p:nvPr/>
        </p:nvSpPr>
        <p:spPr>
          <a:xfrm>
            <a:off x="994300" y="188924"/>
            <a:ext cx="3760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Repent and Believe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80DCE68-3900-D659-6E9C-60AC1490446C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F6BB7AF4-9C2D-E043-A399-5F6AD210C6E3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09061E2E-5471-2E5E-A30D-AC7CCBFF574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57FD503-3766-CDB1-5F8B-6B01248C4D4F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F75C90F-98E2-7E66-60CF-1047922CFB31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3493330-E11C-EDFF-EC79-F1BEE5ECDE82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17115B7-EDAA-9322-F9E0-D21983D7ACD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AC81BD2-9918-43C4-D810-328EE02C82B9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25D61F9-FB76-0028-B6B0-B32BA9F49875}"/>
              </a:ext>
            </a:extLst>
          </p:cNvPr>
          <p:cNvGrpSpPr/>
          <p:nvPr/>
        </p:nvGrpSpPr>
        <p:grpSpPr>
          <a:xfrm>
            <a:off x="7703103" y="1492424"/>
            <a:ext cx="1371600" cy="1181873"/>
            <a:chOff x="7703103" y="1492424"/>
            <a:chExt cx="1371600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2C3090E-E9E1-80D8-E307-CA560B5F24C9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C4A41810-EC22-E68B-3416-C1F79EBDBBA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B0C7878-8613-B2FF-6EEF-E0419A6FADE2}"/>
                </a:ext>
              </a:extLst>
            </p:cNvPr>
            <p:cNvSpPr txBox="1"/>
            <p:nvPr/>
          </p:nvSpPr>
          <p:spPr>
            <a:xfrm>
              <a:off x="7703103" y="1492424"/>
              <a:ext cx="13716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FF306AA-912D-C7D9-67A1-8A857BEDAF29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42BE392-D4B8-25FC-AE29-41C68CADCB07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05BABF3-4186-AD78-12E6-123660B2D62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CC0BC55-25C5-F130-6D9A-3D1D3A9C961F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E5E2124-0168-3492-DCEF-88775575424A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9F53774-74E4-CFDF-296D-CA33B19BB701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3A252B64-0E33-4AE2-9EF1-3D600D8E6EA8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33965E68-3625-F020-FEE8-AE138504295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A0E71AE-6437-BC8C-41D4-AE9C34225ECE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862054A-4E1E-B4DE-831E-596C5F3E0609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F8BDE7B-62E5-F726-3062-BBFCCF009936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ACD6218-790A-949F-172D-F286A67CF9EB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82EF22B3-3688-FDD1-22C9-DB5594944BDD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13426B8-6F04-8663-D8FB-1BDC79F2571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AAD2D19-23ED-97BD-17B7-97AF281C8468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5EBA9B8-41F2-691A-E1A1-18D763E83819}"/>
              </a:ext>
            </a:extLst>
          </p:cNvPr>
          <p:cNvSpPr txBox="1"/>
          <p:nvPr/>
        </p:nvSpPr>
        <p:spPr>
          <a:xfrm>
            <a:off x="2153223" y="2724992"/>
            <a:ext cx="2520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你们当悔改，信福音  </a:t>
            </a:r>
            <a:r>
              <a:rPr lang="en-US" altLang="zh-CN" sz="2000" dirty="0"/>
              <a:t>--</a:t>
            </a:r>
            <a:r>
              <a:rPr lang="zh-CN" altLang="en-US" sz="2000" dirty="0"/>
              <a:t>马可福音 </a:t>
            </a:r>
            <a:r>
              <a:rPr lang="en-US" altLang="zh-CN" sz="2000" dirty="0"/>
              <a:t>1:15</a:t>
            </a:r>
            <a:r>
              <a:rPr lang="zh-CN" altLang="en-US" sz="2000" dirty="0"/>
              <a:t>下</a:t>
            </a:r>
            <a:endParaRPr lang="en-US" altLang="zh-CN" sz="20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10C93F6-74C3-7D81-3D1C-D51FDC0A5555}"/>
              </a:ext>
            </a:extLst>
          </p:cNvPr>
          <p:cNvGrpSpPr/>
          <p:nvPr/>
        </p:nvGrpSpPr>
        <p:grpSpPr>
          <a:xfrm>
            <a:off x="2186487" y="3769569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6411367-84AE-415C-B9F4-971A50B4BD5A}"/>
                </a:ext>
              </a:extLst>
            </p:cNvPr>
            <p:cNvSpPr txBox="1"/>
            <p:nvPr/>
          </p:nvSpPr>
          <p:spPr>
            <a:xfrm>
              <a:off x="1385481" y="1274463"/>
              <a:ext cx="1722964" cy="12227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Gospel</a:t>
              </a:r>
            </a:p>
            <a:p>
              <a:pPr algn="ctr"/>
              <a:r>
                <a:rPr lang="en-US" sz="2000" b="1" dirty="0"/>
                <a:t>(Good News)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4E5A360-FDB8-C458-1CF8-B5C656C4C2B3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E279C1D2-D30C-76FA-4D24-F9C6725259CE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A1481094-FEBC-3C87-6B67-606905E131C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183EC6E8-8DCA-27DD-0FA7-756304C8FD78}"/>
              </a:ext>
            </a:extLst>
          </p:cNvPr>
          <p:cNvSpPr txBox="1"/>
          <p:nvPr/>
        </p:nvSpPr>
        <p:spPr>
          <a:xfrm rot="20751531">
            <a:off x="4291005" y="408643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Repent and Believe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6A8F9A4-1E5F-76D8-20DC-742D15CA0FD0}"/>
                  </a:ext>
                </a:extLst>
              </p14:cNvPr>
              <p14:cNvContentPartPr/>
              <p14:nvPr/>
            </p14:nvContentPartPr>
            <p14:xfrm>
              <a:off x="4315510" y="3743857"/>
              <a:ext cx="1662840" cy="53460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FC130CB1-78B6-3319-F8A5-E0868ADCB7F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97870" y="3725857"/>
                <a:ext cx="1698480" cy="57024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550807C3-A2F5-FE76-3ED4-750714A24C80}"/>
              </a:ext>
            </a:extLst>
          </p:cNvPr>
          <p:cNvSpPr/>
          <p:nvPr/>
        </p:nvSpPr>
        <p:spPr>
          <a:xfrm>
            <a:off x="2186487" y="3769568"/>
            <a:ext cx="2130725" cy="108309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0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85ABD-CB1F-0999-A7EF-31B0D682C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C631D8B-88FE-D8CD-0658-FB32AAFBA5FD}"/>
              </a:ext>
            </a:extLst>
          </p:cNvPr>
          <p:cNvSpPr txBox="1"/>
          <p:nvPr/>
        </p:nvSpPr>
        <p:spPr>
          <a:xfrm>
            <a:off x="2343200" y="4041132"/>
            <a:ext cx="17229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Jesus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C5013F4-E556-62CA-45C2-556CB4DA59EC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9A06F1-11C2-DBF5-A7C8-D5E94E7F5403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C0686-FF53-36FA-D531-336A7B20F76E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782EBF-A4D5-06AF-7C00-2B5305D57218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C0B648-B03A-A3AF-FB4D-E3EB0DEF3693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885521-DA0F-81F8-74CC-2D608EF56988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7AABAA-A8E8-AFBE-D5B1-9DBDCF50E894}"/>
              </a:ext>
            </a:extLst>
          </p:cNvPr>
          <p:cNvSpPr txBox="1"/>
          <p:nvPr/>
        </p:nvSpPr>
        <p:spPr>
          <a:xfrm>
            <a:off x="568041" y="5206703"/>
            <a:ext cx="74949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当神使我们与祂和好，我们就开始在破碎的世上发现意义与目的</a:t>
            </a:r>
            <a:endParaRPr lang="en-US" altLang="zh-CN" sz="2000" dirty="0"/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“</a:t>
            </a:r>
            <a:r>
              <a:rPr lang="zh-CN" altLang="en-US" dirty="0"/>
              <a:t>凡接受他的，就是信他名的人，他就赐给他们权利，成为　神的儿女。</a:t>
            </a:r>
            <a:r>
              <a:rPr lang="en-US" altLang="zh-CN" dirty="0"/>
              <a:t>” --</a:t>
            </a:r>
            <a:r>
              <a:rPr lang="zh-CN" altLang="en-US" dirty="0"/>
              <a:t>约翰福音</a:t>
            </a:r>
            <a:r>
              <a:rPr lang="en-US" sz="2000" dirty="0"/>
              <a:t>1:12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B3D1F3-17C7-D6A1-3F85-CEEED2DBA446}"/>
              </a:ext>
            </a:extLst>
          </p:cNvPr>
          <p:cNvSpPr txBox="1"/>
          <p:nvPr/>
        </p:nvSpPr>
        <p:spPr>
          <a:xfrm>
            <a:off x="994300" y="188924"/>
            <a:ext cx="4756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Becoming a Child of God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2182BB2-F074-7FE9-8CAE-1E47529A2532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1BA3C93E-B969-6B12-03E8-4F0E74728D7F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0F5F2DD7-7305-9ABF-911E-7737FA5FEB3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51BB22E-DF91-7FD7-F7F3-94A64B9EED6B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1FB7C26-2267-4536-10BC-CCFA264611B3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2E6D2084-BDF6-1B14-EDDE-73CAFCFC8550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439AA2A6-0E11-766D-0154-E0F51B59B5D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636D20F-1AEC-8406-2885-F71D993684FB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38BF377-6FF1-A733-76C0-97CA844780D1}"/>
              </a:ext>
            </a:extLst>
          </p:cNvPr>
          <p:cNvGrpSpPr/>
          <p:nvPr/>
        </p:nvGrpSpPr>
        <p:grpSpPr>
          <a:xfrm>
            <a:off x="7703103" y="1492424"/>
            <a:ext cx="1371600" cy="1181873"/>
            <a:chOff x="7703103" y="1492424"/>
            <a:chExt cx="1371600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07A831B-A8A0-A784-79D7-AB0473FD8131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C7AD71B0-A4AF-445A-B675-9D848B7BEDF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F219CDB-15DF-FDEB-020F-3BEE2F45442D}"/>
                </a:ext>
              </a:extLst>
            </p:cNvPr>
            <p:cNvSpPr txBox="1"/>
            <p:nvPr/>
          </p:nvSpPr>
          <p:spPr>
            <a:xfrm>
              <a:off x="7703103" y="1492424"/>
              <a:ext cx="13716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E8C19E4-90BC-A397-47C4-D054662B0F3A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1EA7EE2-1F99-CC62-95E7-E6024D2A47E5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A8F50BF-0194-EA84-0A73-016DD6A0226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4FBC003-4D31-0A73-367B-CA418C9ECA5D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4C72732-A521-0C76-16AE-D7BFCB24C341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AF12B25-9EB5-2ADF-DBCE-256A9253BD09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BD0DB55A-582F-4D47-846C-DE2A97F00915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1DEC35E9-1D49-71A8-4E8C-3989C4FBB1A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200616DA-54FB-CA59-24C0-08C7B9F65514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D217C3-D3E8-BE83-0C44-53456A243EE9}"/>
                </a:ext>
              </a:extLst>
            </p:cNvPr>
            <p:cNvSpPr txBox="1"/>
            <p:nvPr/>
          </p:nvSpPr>
          <p:spPr>
            <a:xfrm>
              <a:off x="1345721" y="1397479"/>
              <a:ext cx="1802921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God’s Design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6499553-739C-924D-D7F2-9B3FE6590ECD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7B9E49D-E7B3-68B1-FA87-2CCD80BCA55C}"/>
              </a:ext>
            </a:extLst>
          </p:cNvPr>
          <p:cNvGrpSpPr/>
          <p:nvPr/>
        </p:nvGrpSpPr>
        <p:grpSpPr>
          <a:xfrm>
            <a:off x="3752470" y="1378627"/>
            <a:ext cx="2217960" cy="1149150"/>
            <a:chOff x="3752470" y="1378627"/>
            <a:chExt cx="2217960" cy="114915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AD31D59B-9AD9-95F4-43BB-07D26CF28246}"/>
                    </a:ext>
                  </a:extLst>
                </p14:cNvPr>
                <p14:cNvContentPartPr/>
                <p14:nvPr/>
              </p14:nvContentPartPr>
              <p14:xfrm>
                <a:off x="3752470" y="1379017"/>
                <a:ext cx="2217960" cy="11487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95834FFD-E06C-5181-7388-1B1751AD966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734470" y="1361377"/>
                  <a:ext cx="2253600" cy="11844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36D686E-C5E6-7B6D-BD1C-22A1957F91B8}"/>
                </a:ext>
              </a:extLst>
            </p:cNvPr>
            <p:cNvSpPr txBox="1"/>
            <p:nvPr/>
          </p:nvSpPr>
          <p:spPr>
            <a:xfrm rot="1728538">
              <a:off x="4794829" y="1378627"/>
              <a:ext cx="866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Sin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114F415-9B4F-B792-ADDE-257444B0750C}"/>
              </a:ext>
            </a:extLst>
          </p:cNvPr>
          <p:cNvSpPr txBox="1"/>
          <p:nvPr/>
        </p:nvSpPr>
        <p:spPr>
          <a:xfrm>
            <a:off x="1989217" y="2611587"/>
            <a:ext cx="3346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zh-CN" altLang="en-US" sz="2000" dirty="0"/>
              <a:t>我们相信，借着耶稣我们得着新生命，神会把我们的生命转向一个新的方向。</a:t>
            </a:r>
            <a:endParaRPr lang="en-US" sz="20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ADE547-4FA3-83F2-9CEF-F0349FA792D2}"/>
              </a:ext>
            </a:extLst>
          </p:cNvPr>
          <p:cNvGrpSpPr/>
          <p:nvPr/>
        </p:nvGrpSpPr>
        <p:grpSpPr>
          <a:xfrm>
            <a:off x="2186487" y="3769569"/>
            <a:ext cx="2130725" cy="1083093"/>
            <a:chOff x="1190447" y="1250831"/>
            <a:chExt cx="2130725" cy="14837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73693BA-2623-C68D-A44D-AA37D425F9F5}"/>
                </a:ext>
              </a:extLst>
            </p:cNvPr>
            <p:cNvSpPr txBox="1"/>
            <p:nvPr/>
          </p:nvSpPr>
          <p:spPr>
            <a:xfrm>
              <a:off x="1385481" y="1274463"/>
              <a:ext cx="1722964" cy="12227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Gospel</a:t>
              </a:r>
            </a:p>
            <a:p>
              <a:pPr algn="ctr"/>
              <a:r>
                <a:rPr lang="en-US" sz="2000" b="1" dirty="0"/>
                <a:t>(Good News)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48CBFF8-8BBA-2D89-C73D-1102D348F396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897B5D81-9DBA-7EDF-D9A7-FC1B5D213278}"/>
                  </a:ext>
                </a:extLst>
              </p14:cNvPr>
              <p14:cNvContentPartPr/>
              <p14:nvPr/>
            </p14:nvContentPartPr>
            <p14:xfrm>
              <a:off x="1465750" y="2216737"/>
              <a:ext cx="857160" cy="18673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CFEE7B53-61B5-55CA-32DB-AD72A12FC8F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448110" y="2199097"/>
                <a:ext cx="892800" cy="1902960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EBF10B39-34F7-4DC4-6AD0-4E861E56E8CC}"/>
              </a:ext>
            </a:extLst>
          </p:cNvPr>
          <p:cNvSpPr txBox="1"/>
          <p:nvPr/>
        </p:nvSpPr>
        <p:spPr>
          <a:xfrm rot="20751531">
            <a:off x="4291005" y="408643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Repent and Believe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C23FF0ED-473C-3881-A276-2BE145D16EE0}"/>
                  </a:ext>
                </a:extLst>
              </p14:cNvPr>
              <p14:cNvContentPartPr/>
              <p14:nvPr/>
            </p14:nvContentPartPr>
            <p14:xfrm>
              <a:off x="4315510" y="3743857"/>
              <a:ext cx="1662840" cy="53460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8292EE92-BF37-2C2B-1AA4-39E64E36AA5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297870" y="3725857"/>
                <a:ext cx="1698480" cy="57024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DBCE512E-1A2A-74B7-5FAC-E892F7B7607B}"/>
              </a:ext>
            </a:extLst>
          </p:cNvPr>
          <p:cNvSpPr/>
          <p:nvPr/>
        </p:nvSpPr>
        <p:spPr>
          <a:xfrm>
            <a:off x="2186487" y="3769568"/>
            <a:ext cx="2130725" cy="108309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83F42A86-5073-7350-E983-06EE3914CE3D}"/>
                  </a:ext>
                </a:extLst>
              </p14:cNvPr>
              <p14:cNvContentPartPr/>
              <p14:nvPr/>
            </p14:nvContentPartPr>
            <p14:xfrm>
              <a:off x="1595350" y="2171737"/>
              <a:ext cx="682200" cy="188244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59819A65-44DD-9D38-30F7-453BC2F4BF23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577350" y="2154097"/>
                <a:ext cx="717840" cy="1918080"/>
              </a:xfrm>
              <a:prstGeom prst="rect">
                <a:avLst/>
              </a:prstGeom>
            </p:spPr>
          </p:pic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22D7C26E-F853-B619-B00B-271F813D96C9}"/>
              </a:ext>
            </a:extLst>
          </p:cNvPr>
          <p:cNvSpPr txBox="1"/>
          <p:nvPr/>
        </p:nvSpPr>
        <p:spPr>
          <a:xfrm>
            <a:off x="800421" y="2929474"/>
            <a:ext cx="917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God’s Child</a:t>
            </a:r>
          </a:p>
        </p:txBody>
      </p:sp>
    </p:spTree>
    <p:extLst>
      <p:ext uri="{BB962C8B-B14F-4D97-AF65-F5344CB8AC3E}">
        <p14:creationId xmlns:p14="http://schemas.microsoft.com/office/powerpoint/2010/main" val="43547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uiExpand="1" build="p"/>
      <p:bldP spid="4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655AB-A0BB-4199-CA41-B80BBF7D5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8A62-F396-DF60-9291-85D8C18A7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25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b="1" u="sng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我该怎么做呢？</a:t>
            </a:r>
            <a:endParaRPr lang="en-US" b="1" u="sng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51BBD-71E5-BEFF-A05C-12B4D20C4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683" y="1343818"/>
            <a:ext cx="8350370" cy="483314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zh-CN" altLang="en-US" sz="2400" dirty="0"/>
              <a:t>既然你已听到这好消息，神要你来回应祂，你可以像这样来跟他说话</a:t>
            </a:r>
            <a:r>
              <a:rPr lang="en-US" sz="2400" dirty="0"/>
              <a:t>: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zh-CN" altLang="en-US" sz="1800" dirty="0"/>
              <a:t>我的生命支离破碎，我认识到这是因为自己的罪。我需要祢。</a:t>
            </a:r>
            <a:endParaRPr lang="en-US" altLang="zh-CN" sz="18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zh-CN" altLang="en-US" sz="1800" dirty="0"/>
              <a:t>我相信基督曾降生、舍命，并且已从死里复活，为了将我从罪中拯救出来。</a:t>
            </a:r>
            <a:endParaRPr lang="en-US" altLang="zh-CN" sz="18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zh-CN" altLang="en-US" sz="1800" dirty="0"/>
              <a:t>求祢赦免我。我要转离以自我为中心的道路，我要信靠祢。</a:t>
            </a:r>
            <a:endParaRPr lang="en-US" altLang="zh-CN" sz="18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5000"/>
              <a:buFont typeface="Courier New" panose="02070309020205020404" pitchFamily="49" charset="0"/>
              <a:buChar char="o"/>
            </a:pPr>
            <a:r>
              <a:rPr lang="zh-CN" altLang="en-US" sz="1800" dirty="0"/>
              <a:t>我知道耶稣是万主之主，我要跟从祂。</a:t>
            </a:r>
            <a:endParaRPr lang="en-US" dirty="0"/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zh-CN" altLang="en-US" sz="2400" dirty="0"/>
              <a:t>你若口里认耶稣为主，心里信神叫他从死里复活，就必得救  </a:t>
            </a:r>
            <a:r>
              <a:rPr lang="en-US" altLang="zh-CN" sz="2400" dirty="0"/>
              <a:t>-</a:t>
            </a:r>
            <a:r>
              <a:rPr lang="zh-CN" altLang="en-US" sz="2400" dirty="0"/>
              <a:t>罗马书 </a:t>
            </a:r>
            <a:r>
              <a:rPr lang="en-US" altLang="zh-CN" sz="2400" dirty="0"/>
              <a:t>10:9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zh-CN" altLang="en-US" sz="2400" dirty="0"/>
              <a:t>因为「凡求告主名的就必得救」  </a:t>
            </a:r>
            <a:r>
              <a:rPr lang="en-US" altLang="zh-CN" sz="2400" dirty="0"/>
              <a:t>--</a:t>
            </a:r>
            <a:r>
              <a:rPr lang="zh-CN" altLang="en-US" sz="2400" dirty="0"/>
              <a:t>罗马书 </a:t>
            </a:r>
            <a:r>
              <a:rPr lang="en-US" altLang="zh-CN" sz="2400" dirty="0"/>
              <a:t>10:13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240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4136E-1BA4-7222-EC98-DBABF2350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51ADF-124F-92FF-EE13-C1A9C77F3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265" y="1825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b="1" u="sng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接下来呢？</a:t>
            </a:r>
            <a:endParaRPr lang="en-US" b="1" u="sng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F725B-FE13-275E-9742-EDBC27154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706" y="1224951"/>
            <a:ext cx="8479766" cy="495201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zh-CN" altLang="en-US" sz="1800" dirty="0"/>
              <a:t>当我们开始新的旅程，圣经教导我们要如何追随神。祂对健康的关系已有计划。</a:t>
            </a:r>
            <a:endParaRPr lang="en-US" sz="18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zh-CN" altLang="en-US" sz="1600" dirty="0"/>
              <a:t>祷告－神要你向祂倾诉所有对你重要的事。</a:t>
            </a:r>
            <a:endParaRPr lang="en-US" altLang="zh-CN" sz="16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zh-CN" altLang="en-US" sz="1600" dirty="0"/>
              <a:t>教会－地方教会是神的家，要帮助你与祂同行。</a:t>
            </a:r>
            <a:endParaRPr lang="en-US" altLang="zh-CN" sz="16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zh-CN" altLang="en-US" sz="1600" dirty="0"/>
              <a:t>圣经－圣经启示了神的计划，告诉我们要如何追随祂。</a:t>
            </a:r>
            <a:endParaRPr lang="en-US" altLang="zh-CN" sz="1600" dirty="0"/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zh-CN" altLang="en-US" sz="1600" dirty="0"/>
              <a:t>分享－既然你已得到这个好消息，就要告诉其他人。</a:t>
            </a:r>
            <a:r>
              <a:rPr lang="en-US" sz="1600" dirty="0"/>
              <a:t>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zh-CN" altLang="en-US" sz="1800" dirty="0"/>
              <a:t>但记这些事要叫你们信耶稣是基督，是神的儿子，并且叫你们信了他，就可以因他的名得生命  </a:t>
            </a:r>
            <a:r>
              <a:rPr lang="en-US" altLang="zh-CN" sz="1800" dirty="0"/>
              <a:t>--</a:t>
            </a:r>
            <a:r>
              <a:rPr lang="zh-CN" altLang="en-US" sz="1800" dirty="0"/>
              <a:t>约翰福音 </a:t>
            </a:r>
            <a:r>
              <a:rPr lang="en-US" altLang="zh-CN" sz="1800" dirty="0"/>
              <a:t>20:31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zh-CN" altLang="en-US" sz="1800" dirty="0"/>
              <a:t>你们要先求他的国和他的义，这些东西都要加给你们了  </a:t>
            </a:r>
            <a:r>
              <a:rPr lang="en-US" altLang="zh-CN" sz="1800" dirty="0"/>
              <a:t>--</a:t>
            </a:r>
            <a:r>
              <a:rPr lang="zh-CN" altLang="en-US" sz="1800" dirty="0"/>
              <a:t>马太福音 </a:t>
            </a:r>
            <a:r>
              <a:rPr lang="en-US" altLang="zh-CN" sz="1800" dirty="0"/>
              <a:t>6:33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</a:pPr>
            <a:r>
              <a:rPr lang="zh-CN" altLang="en-US" sz="1800" dirty="0"/>
              <a:t>你们既然接受了主基督耶稣，就当遵他而行  </a:t>
            </a:r>
            <a:r>
              <a:rPr lang="en-US" altLang="zh-CN" sz="1800" dirty="0"/>
              <a:t>--</a:t>
            </a:r>
            <a:r>
              <a:rPr lang="zh-CN" altLang="en-US" sz="1800" dirty="0"/>
              <a:t>歌罗西书 </a:t>
            </a:r>
            <a:r>
              <a:rPr lang="en-US" altLang="zh-CN" sz="1800" dirty="0"/>
              <a:t>2:6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7141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/>
              <a:t>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410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Before the universe existed, God existed (</a:t>
            </a:r>
            <a:r>
              <a:rPr lang="en-US" sz="2800" b="1" dirty="0"/>
              <a:t>Genesis 1:1</a:t>
            </a:r>
            <a:r>
              <a:rPr lang="en-US" sz="2800" dirty="0"/>
              <a:t>; </a:t>
            </a:r>
            <a:r>
              <a:rPr lang="en-US" sz="2800" b="1" dirty="0"/>
              <a:t>Exodus 3:14</a:t>
            </a:r>
            <a:r>
              <a:rPr lang="en-US" sz="2800" dirty="0"/>
              <a:t>).  By His power and for His pleasure, He created everything, including you (</a:t>
            </a:r>
            <a:r>
              <a:rPr lang="en-US" sz="2800" b="1" dirty="0"/>
              <a:t>Colossians 1:16</a:t>
            </a:r>
            <a:r>
              <a:rPr lang="en-US" sz="2800" dirty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He is absolutely powerful, perfectly holy, and full of glory (</a:t>
            </a:r>
            <a:r>
              <a:rPr lang="en-US" sz="2800" b="1" dirty="0"/>
              <a:t>Isaiah 6:1-3, Revelation 20:11</a:t>
            </a:r>
            <a:r>
              <a:rPr lang="en-US" sz="2800" dirty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The first step in wisdom is to believe the truth about God (</a:t>
            </a:r>
            <a:r>
              <a:rPr lang="en-US" sz="2800" b="1" dirty="0"/>
              <a:t>Proverbs 9:10</a:t>
            </a:r>
            <a:r>
              <a:rPr lang="en-US" sz="2800" dirty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We were created in His image (Gen 1:26) to know Him and live for His glory (</a:t>
            </a:r>
            <a:r>
              <a:rPr lang="en-US" sz="2800" b="1" dirty="0"/>
              <a:t>Jeremiah 9:23,24; Isaiah 43:7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2265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/>
              <a:t>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10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We have all gone our own way (</a:t>
            </a:r>
            <a:r>
              <a:rPr lang="en-US" b="1" dirty="0"/>
              <a:t>Isaiah 53:6</a:t>
            </a:r>
            <a:r>
              <a:rPr lang="en-US" dirty="0"/>
              <a:t>) and traded His glory for other things (</a:t>
            </a:r>
            <a:r>
              <a:rPr lang="en-US" b="1" dirty="0"/>
              <a:t>Romans 1:23</a:t>
            </a:r>
            <a:r>
              <a:rPr lang="en-US" dirty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Our “sin nature” makes it impossible for us to glorify God (</a:t>
            </a:r>
            <a:r>
              <a:rPr lang="en-US" b="1" dirty="0"/>
              <a:t>Romans 3:23, Romans 5:12</a:t>
            </a:r>
            <a:r>
              <a:rPr lang="en-US" dirty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The Law of God (</a:t>
            </a:r>
            <a:r>
              <a:rPr lang="en-US" b="1" dirty="0"/>
              <a:t>Exodus 20:1-17</a:t>
            </a:r>
            <a:r>
              <a:rPr lang="en-US" dirty="0"/>
              <a:t>) exposes our guilt and leaves us condemned (</a:t>
            </a:r>
            <a:r>
              <a:rPr lang="en-US" b="1" dirty="0"/>
              <a:t>Romans 3:19-20</a:t>
            </a:r>
            <a:r>
              <a:rPr lang="en-US" dirty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Sin has left us broken: separated from God, shamed and guilty, eternally hopeless (</a:t>
            </a:r>
            <a:r>
              <a:rPr lang="en-US" b="1" dirty="0"/>
              <a:t>Isaiah 59:2)</a:t>
            </a:r>
            <a:r>
              <a:rPr lang="en-US" dirty="0"/>
              <a:t>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This problem is too big to solve by any human effort – we need God’s solution (</a:t>
            </a:r>
            <a:r>
              <a:rPr lang="en-US" b="1" dirty="0"/>
              <a:t>Ephesians 2:1-3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907079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/>
              <a:t>Christ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410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To solve this problem, God became a man (Jesus) and took the punishment that we deserve (</a:t>
            </a:r>
            <a:r>
              <a:rPr lang="en-US" b="1" dirty="0"/>
              <a:t>Romans 8:3</a:t>
            </a:r>
            <a:r>
              <a:rPr lang="en-US" dirty="0"/>
              <a:t>;</a:t>
            </a:r>
            <a:r>
              <a:rPr lang="en-US" b="1" dirty="0"/>
              <a:t> 1Peter 2:24</a:t>
            </a:r>
            <a:r>
              <a:rPr lang="en-US" dirty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Our </a:t>
            </a:r>
            <a:r>
              <a:rPr lang="en-US" u="sng" dirty="0"/>
              <a:t>only hope</a:t>
            </a:r>
            <a:r>
              <a:rPr lang="en-US" dirty="0"/>
              <a:t> is found in Jesus Christ (</a:t>
            </a:r>
            <a:r>
              <a:rPr lang="en-US" b="1" dirty="0"/>
              <a:t>Acts 4:12; John 14:6; 1 Timothy 1:15</a:t>
            </a:r>
            <a:r>
              <a:rPr lang="en-US" dirty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Jesus paid the full price for sin and offers forgiveness and eternal righteousness to those who believe (</a:t>
            </a:r>
            <a:r>
              <a:rPr lang="en-US" b="1" dirty="0"/>
              <a:t>2 Corinthians 5:21; Colossians 2:13</a:t>
            </a:r>
            <a:r>
              <a:rPr lang="en-US" dirty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The sacrifice of Jesus demonstrates the amazing love of God (</a:t>
            </a:r>
            <a:r>
              <a:rPr lang="en-US" b="1" dirty="0"/>
              <a:t>Psalm 103:11-12; John 3:16</a:t>
            </a:r>
            <a:r>
              <a:rPr lang="en-US" dirty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794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u="sng" dirty="0"/>
              <a:t>Faith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10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Since we are all lost and cannot save ourselves, we all need God’s grace (</a:t>
            </a:r>
            <a:r>
              <a:rPr lang="en-US" b="1" dirty="0"/>
              <a:t>Ephesians 2:8,9</a:t>
            </a:r>
            <a:r>
              <a:rPr lang="en-US" dirty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We don’t deserve God’s </a:t>
            </a:r>
            <a:r>
              <a:rPr lang="en-US" b="1" dirty="0"/>
              <a:t>grace</a:t>
            </a:r>
            <a:r>
              <a:rPr lang="en-US" dirty="0"/>
              <a:t> – we simply receive it as a gift (</a:t>
            </a:r>
            <a:r>
              <a:rPr lang="en-US" b="1" dirty="0"/>
              <a:t>Romans 6:23</a:t>
            </a:r>
            <a:r>
              <a:rPr lang="en-US" dirty="0"/>
              <a:t>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We must each admit our sinfulness, </a:t>
            </a:r>
            <a:r>
              <a:rPr lang="en-US" b="1" dirty="0"/>
              <a:t>turn</a:t>
            </a:r>
            <a:r>
              <a:rPr lang="en-US" dirty="0"/>
              <a:t> from our own way and </a:t>
            </a:r>
            <a:r>
              <a:rPr lang="en-US" b="1" dirty="0"/>
              <a:t>follow Jesus </a:t>
            </a:r>
            <a:r>
              <a:rPr lang="en-US" dirty="0"/>
              <a:t>(“</a:t>
            </a:r>
            <a:r>
              <a:rPr lang="en-US" b="1" dirty="0"/>
              <a:t>repentance</a:t>
            </a:r>
            <a:r>
              <a:rPr lang="en-US" dirty="0"/>
              <a:t>” – </a:t>
            </a:r>
            <a:r>
              <a:rPr lang="en-US" b="1" dirty="0"/>
              <a:t>Luke 13:3</a:t>
            </a:r>
            <a:r>
              <a:rPr lang="en-US" dirty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We are saved by </a:t>
            </a:r>
            <a:r>
              <a:rPr lang="en-US" b="1" dirty="0"/>
              <a:t>believing</a:t>
            </a:r>
            <a:r>
              <a:rPr lang="en-US" dirty="0"/>
              <a:t> (trusting) in the sacrifice and resurrection of Jesus, </a:t>
            </a:r>
            <a:r>
              <a:rPr lang="en-US" b="1" dirty="0"/>
              <a:t>surrendering to Him </a:t>
            </a:r>
            <a:r>
              <a:rPr lang="en-US" dirty="0"/>
              <a:t>as our </a:t>
            </a:r>
            <a:r>
              <a:rPr lang="en-US" b="1" dirty="0"/>
              <a:t>Lord</a:t>
            </a:r>
            <a:r>
              <a:rPr lang="en-US" dirty="0"/>
              <a:t> (</a:t>
            </a:r>
            <a:r>
              <a:rPr lang="en-US" b="1" dirty="0"/>
              <a:t>Romans 10:9,10</a:t>
            </a:r>
            <a:r>
              <a:rPr lang="en-US" dirty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When we </a:t>
            </a:r>
            <a:r>
              <a:rPr lang="en-US" b="1" dirty="0"/>
              <a:t>believe</a:t>
            </a:r>
            <a:r>
              <a:rPr lang="en-US" dirty="0"/>
              <a:t> in Jesus, we are </a:t>
            </a:r>
            <a:r>
              <a:rPr lang="en-US" u="sng" dirty="0"/>
              <a:t>born again</a:t>
            </a:r>
            <a:r>
              <a:rPr lang="en-US" dirty="0"/>
              <a:t> (</a:t>
            </a:r>
            <a:r>
              <a:rPr lang="en-US" b="1" dirty="0"/>
              <a:t>John 3:3</a:t>
            </a:r>
            <a:r>
              <a:rPr lang="en-US" dirty="0"/>
              <a:t>) and our relationship with God is </a:t>
            </a:r>
            <a:r>
              <a:rPr lang="en-US" b="1" dirty="0"/>
              <a:t>restored</a:t>
            </a:r>
            <a:r>
              <a:rPr lang="en-US" dirty="0"/>
              <a:t> (</a:t>
            </a:r>
            <a:r>
              <a:rPr lang="en-US" b="1" dirty="0"/>
              <a:t>John 1:12</a:t>
            </a:r>
            <a:r>
              <a:rPr lang="en-US" dirty="0"/>
              <a:t>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149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317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40D44-DB9A-A9D3-07FB-D99892EC9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C8BD8775-3571-DE73-D7B9-F6F1F9E47CC7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61E9AD-E9C1-BEFE-71F1-1377BC3D109B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04D98E-0573-5427-33CA-3125EF7D25CF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9BE2EC-CF11-B884-96A7-03967161F150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E13FC1-C9D8-F60C-AC06-4B56C394D971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FC23D4-0570-4488-75C8-4A63602DB1E2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5399C1-A566-C6E9-15F3-B5A81FE04357}"/>
              </a:ext>
            </a:extLst>
          </p:cNvPr>
          <p:cNvSpPr txBox="1"/>
          <p:nvPr/>
        </p:nvSpPr>
        <p:spPr>
          <a:xfrm>
            <a:off x="196227" y="751952"/>
            <a:ext cx="503781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We live in a broken world, surrounded by broken lives, broken relationships, and broken systems.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This brokenness is seen in suffering and pain around us with distress and hopelessness within us. 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We seek for meaning in our career, travel, entertainment, spirituality, relationships etc.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000" dirty="0"/>
              <a:t>But even our greatest success cannot solve our deepest problem.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A00B4D1-7F85-1E90-027C-14712B47F9CB}"/>
              </a:ext>
            </a:extLst>
          </p:cNvPr>
          <p:cNvSpPr txBox="1"/>
          <p:nvPr/>
        </p:nvSpPr>
        <p:spPr>
          <a:xfrm>
            <a:off x="819509" y="103522"/>
            <a:ext cx="34815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Our Broken World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C00A1A8-16E3-6BEF-05AE-B17315A48A4F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FC8FB0D-84E6-A78B-0DAC-FB0F76C49221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FC8FB0D-84E6-A78B-0DAC-FB0F76C4922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8715BBB-0683-CB62-AF00-5A3BFF85A43D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4DB63F7-1ED4-E58E-96CF-35C9876A1355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CCAF25C5-F626-0C68-172C-9DB99471009D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CCAF25C5-F626-0C68-172C-9DB99471009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FF1D425-7BCA-1574-A800-8E9D2B2A162D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A4EB32E-8442-FB71-B8A9-91B8D9BCBDC6}"/>
              </a:ext>
            </a:extLst>
          </p:cNvPr>
          <p:cNvGrpSpPr/>
          <p:nvPr/>
        </p:nvGrpSpPr>
        <p:grpSpPr>
          <a:xfrm>
            <a:off x="7703103" y="1492424"/>
            <a:ext cx="1244670" cy="1181873"/>
            <a:chOff x="7703103" y="1492424"/>
            <a:chExt cx="1244670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76E4B2F-521E-6D2F-9669-8726793B15A5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76E4B2F-521E-6D2F-9669-8726793B15A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EC28399-1003-1F51-A49F-F067684BF03B}"/>
                </a:ext>
              </a:extLst>
            </p:cNvPr>
            <p:cNvSpPr txBox="1"/>
            <p:nvPr/>
          </p:nvSpPr>
          <p:spPr>
            <a:xfrm>
              <a:off x="7703103" y="1492424"/>
              <a:ext cx="124467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F1700B0-FCCF-D46B-BDFA-283EDEDFA5CA}"/>
              </a:ext>
            </a:extLst>
          </p:cNvPr>
          <p:cNvGrpSpPr/>
          <p:nvPr/>
        </p:nvGrpSpPr>
        <p:grpSpPr>
          <a:xfrm>
            <a:off x="7375585" y="3700657"/>
            <a:ext cx="1536467" cy="973785"/>
            <a:chOff x="7466873" y="3700657"/>
            <a:chExt cx="1445179" cy="9737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8BADF3F1-2AEC-91D9-89F6-D511C67EE44A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8BADF3F1-2AEC-91D9-89F6-D511C67EE44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A717804-E92E-3DF6-C494-EE90CA33685E}"/>
                </a:ext>
              </a:extLst>
            </p:cNvPr>
            <p:cNvSpPr txBox="1"/>
            <p:nvPr/>
          </p:nvSpPr>
          <p:spPr>
            <a:xfrm>
              <a:off x="7466873" y="4028111"/>
              <a:ext cx="1445179" cy="646331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56FCF7D-0F95-BD36-6D0E-8F26AD44BC9F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EFCAD75-509E-4213-C6A4-1C76093E1980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/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C6BEAF33-7ACF-5236-98DB-682C4300165D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6BEAF33-7ACF-5236-98DB-682C4300165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2FCADE2A-8D5F-659E-DD3B-4DD6BA51ECFF}"/>
              </a:ext>
            </a:extLst>
          </p:cNvPr>
          <p:cNvSpPr txBox="1"/>
          <p:nvPr/>
        </p:nvSpPr>
        <p:spPr>
          <a:xfrm>
            <a:off x="154594" y="5126527"/>
            <a:ext cx="892010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“They exchanged the truth of God for a lie, and worshiped and served something created instead of the Creator” (Romans 1:25). </a:t>
            </a:r>
          </a:p>
          <a:p>
            <a:endParaRPr lang="en-US" sz="2000" dirty="0"/>
          </a:p>
          <a:p>
            <a:r>
              <a:rPr lang="en-US" sz="2000" dirty="0"/>
              <a:t>“There is a way that seems right to a man, but its end is the way to death” (Proverbs 14:12)</a:t>
            </a:r>
          </a:p>
        </p:txBody>
      </p:sp>
    </p:spTree>
    <p:extLst>
      <p:ext uri="{BB962C8B-B14F-4D97-AF65-F5344CB8AC3E}">
        <p14:creationId xmlns:p14="http://schemas.microsoft.com/office/powerpoint/2010/main" val="96801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5" grpId="0"/>
      <p:bldP spid="16" grpId="0" uiExpand="1" build="p"/>
      <p:bldP spid="3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8007-229E-4A52-114E-F4467B759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D4B6C9BD-57B4-654B-469A-7960212606E5}"/>
              </a:ext>
            </a:extLst>
          </p:cNvPr>
          <p:cNvSpPr/>
          <p:nvPr/>
        </p:nvSpPr>
        <p:spPr>
          <a:xfrm>
            <a:off x="5466273" y="2403895"/>
            <a:ext cx="2599425" cy="1483743"/>
          </a:xfrm>
          <a:prstGeom prst="ellipse">
            <a:avLst/>
          </a:prstGeom>
          <a:noFill/>
          <a:ln w="5715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198228-DCEF-DC30-A4AF-68D071A88285}"/>
              </a:ext>
            </a:extLst>
          </p:cNvPr>
          <p:cNvSpPr txBox="1"/>
          <p:nvPr/>
        </p:nvSpPr>
        <p:spPr>
          <a:xfrm>
            <a:off x="5879651" y="2945711"/>
            <a:ext cx="1699761" cy="400110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Cooper Black" panose="0208090404030B020404" pitchFamily="18" charset="0"/>
              </a:rPr>
              <a:t>Brokenness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5192C9-DEB7-51DD-0ABA-B81BDA3A9633}"/>
              </a:ext>
            </a:extLst>
          </p:cNvPr>
          <p:cNvSpPr txBox="1"/>
          <p:nvPr/>
        </p:nvSpPr>
        <p:spPr>
          <a:xfrm rot="20481839">
            <a:off x="5664342" y="2597122"/>
            <a:ext cx="1095172" cy="369332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hopeless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76F2D6-1B7E-5DB2-62DE-8F59196ACF2C}"/>
              </a:ext>
            </a:extLst>
          </p:cNvPr>
          <p:cNvSpPr txBox="1"/>
          <p:nvPr/>
        </p:nvSpPr>
        <p:spPr>
          <a:xfrm rot="839835" flipH="1">
            <a:off x="6766567" y="2511264"/>
            <a:ext cx="952071" cy="523220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2">
                    <a:lumMod val="75000"/>
                  </a:schemeClr>
                </a:solidFill>
                <a:latin typeface="Playbill" panose="040506030A0602020202" pitchFamily="82" charset="0"/>
                <a:cs typeface="Aharoni" panose="02010803020104030203" pitchFamily="2" charset="-79"/>
              </a:rPr>
              <a:t>Distress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F230B2-952C-627B-762E-1BE39F282312}"/>
              </a:ext>
            </a:extLst>
          </p:cNvPr>
          <p:cNvSpPr txBox="1"/>
          <p:nvPr/>
        </p:nvSpPr>
        <p:spPr>
          <a:xfrm rot="904894">
            <a:off x="5658058" y="3345918"/>
            <a:ext cx="1373966" cy="369332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Mystical Woods Rough Script" panose="02000500000000000000" pitchFamily="2" charset="0"/>
              </a:rPr>
              <a:t>suffering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D894DF-A7D3-AF42-1308-75A5C9FCE851}"/>
              </a:ext>
            </a:extLst>
          </p:cNvPr>
          <p:cNvSpPr txBox="1"/>
          <p:nvPr/>
        </p:nvSpPr>
        <p:spPr>
          <a:xfrm rot="20388541">
            <a:off x="6972760" y="3302059"/>
            <a:ext cx="994055" cy="369332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failure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DE1385-3690-8D21-B10C-0A42B0527E2D}"/>
              </a:ext>
            </a:extLst>
          </p:cNvPr>
          <p:cNvSpPr txBox="1"/>
          <p:nvPr/>
        </p:nvSpPr>
        <p:spPr>
          <a:xfrm>
            <a:off x="124388" y="2636583"/>
            <a:ext cx="52113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Before the universe existed, God existed. By His power and for His pleasure, He created everything that exists, including you.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We were created to know Him and live for His glory.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82FB12-316A-912C-ED42-32D48856D005}"/>
              </a:ext>
            </a:extLst>
          </p:cNvPr>
          <p:cNvSpPr txBox="1"/>
          <p:nvPr/>
        </p:nvSpPr>
        <p:spPr>
          <a:xfrm>
            <a:off x="1013065" y="172519"/>
            <a:ext cx="40256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/>
              <a:t>Before the Beginning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96641F7-600B-F99E-FDF0-EE1B501C1F6F}"/>
              </a:ext>
            </a:extLst>
          </p:cNvPr>
          <p:cNvGrpSpPr/>
          <p:nvPr/>
        </p:nvGrpSpPr>
        <p:grpSpPr>
          <a:xfrm>
            <a:off x="6291415" y="1178436"/>
            <a:ext cx="914400" cy="1245661"/>
            <a:chOff x="6291415" y="1178436"/>
            <a:chExt cx="914400" cy="1245661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80BF1469-013B-496B-B906-1CF00C354D28}"/>
                    </a:ext>
                  </a:extLst>
                </p14:cNvPr>
                <p14:cNvContentPartPr/>
                <p14:nvPr/>
              </p14:nvContentPartPr>
              <p14:xfrm>
                <a:off x="6518343" y="1547137"/>
                <a:ext cx="360360" cy="8769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43419F51-612D-315A-243B-50EEA3AB9D1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09343" y="1538137"/>
                  <a:ext cx="378000" cy="894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3D817F0-FC8A-B25F-F830-FA259137EF9E}"/>
                </a:ext>
              </a:extLst>
            </p:cNvPr>
            <p:cNvSpPr txBox="1"/>
            <p:nvPr/>
          </p:nvSpPr>
          <p:spPr>
            <a:xfrm>
              <a:off x="6291415" y="1178436"/>
              <a:ext cx="914400" cy="369332"/>
            </a:xfrm>
            <a:prstGeom prst="rect">
              <a:avLst/>
            </a:prstGeom>
            <a:noFill/>
            <a:ln>
              <a:solidFill>
                <a:schemeClr val="bg2">
                  <a:lumMod val="90000"/>
                </a:schemeClr>
              </a:solidFill>
            </a:ln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>
                  <a:solidFill>
                    <a:schemeClr val="bg2">
                      <a:lumMod val="75000"/>
                    </a:schemeClr>
                  </a:solidFill>
                </a:rPr>
                <a:t>career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01D2D64-B92B-1E6E-3D2C-F47020018901}"/>
              </a:ext>
            </a:extLst>
          </p:cNvPr>
          <p:cNvGrpSpPr/>
          <p:nvPr/>
        </p:nvGrpSpPr>
        <p:grpSpPr>
          <a:xfrm>
            <a:off x="6518343" y="620245"/>
            <a:ext cx="1917000" cy="1838412"/>
            <a:chOff x="6518343" y="620245"/>
            <a:chExt cx="1917000" cy="183841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A06F99A0-D500-0990-612E-E508BB45E4F6}"/>
                    </a:ext>
                  </a:extLst>
                </p14:cNvPr>
                <p14:cNvContentPartPr/>
                <p14:nvPr/>
              </p14:nvContentPartPr>
              <p14:xfrm>
                <a:off x="7227903" y="1054657"/>
                <a:ext cx="340200" cy="14040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C505E43-098A-E0AF-D831-B5463CB564D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218903" y="1045657"/>
                  <a:ext cx="357840" cy="142164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AAAF2F3-9E4D-CE55-BE8E-819C43D09571}"/>
                </a:ext>
              </a:extLst>
            </p:cNvPr>
            <p:cNvSpPr txBox="1"/>
            <p:nvPr/>
          </p:nvSpPr>
          <p:spPr>
            <a:xfrm>
              <a:off x="6518343" y="620245"/>
              <a:ext cx="1917000" cy="369332"/>
            </a:xfrm>
            <a:prstGeom prst="rect">
              <a:avLst/>
            </a:prstGeom>
            <a:noFill/>
            <a:ln>
              <a:solidFill>
                <a:schemeClr val="bg2">
                  <a:lumMod val="90000"/>
                </a:schemeClr>
              </a:solidFill>
            </a:ln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>
                  <a:solidFill>
                    <a:schemeClr val="bg2">
                      <a:lumMod val="75000"/>
                    </a:schemeClr>
                  </a:solidFill>
                </a:rPr>
                <a:t>entertainment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401A904-527E-DFCB-AA12-730EC28D6192}"/>
              </a:ext>
            </a:extLst>
          </p:cNvPr>
          <p:cNvGrpSpPr/>
          <p:nvPr/>
        </p:nvGrpSpPr>
        <p:grpSpPr>
          <a:xfrm>
            <a:off x="7626738" y="1492424"/>
            <a:ext cx="1285314" cy="1181873"/>
            <a:chOff x="7626738" y="1492424"/>
            <a:chExt cx="1285314" cy="1181873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0838F412-9193-7C27-EBE0-B2A1F79C7D67}"/>
                    </a:ext>
                  </a:extLst>
                </p14:cNvPr>
                <p14:cNvContentPartPr/>
                <p14:nvPr/>
              </p14:nvContentPartPr>
              <p14:xfrm>
                <a:off x="7746303" y="1940257"/>
                <a:ext cx="371880" cy="7340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989051D-FC6F-4D59-2F24-8CE3F17F01B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37303" y="1931257"/>
                  <a:ext cx="389520" cy="7516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C3B30A0-1A9E-5B93-82E1-43772DC0E06A}"/>
                </a:ext>
              </a:extLst>
            </p:cNvPr>
            <p:cNvSpPr txBox="1"/>
            <p:nvPr/>
          </p:nvSpPr>
          <p:spPr>
            <a:xfrm>
              <a:off x="7626738" y="1492424"/>
              <a:ext cx="1285314" cy="369332"/>
            </a:xfrm>
            <a:prstGeom prst="rect">
              <a:avLst/>
            </a:prstGeom>
            <a:noFill/>
            <a:ln>
              <a:solidFill>
                <a:schemeClr val="bg2">
                  <a:lumMod val="90000"/>
                </a:schemeClr>
              </a:solidFill>
            </a:ln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>
                  <a:solidFill>
                    <a:schemeClr val="bg2">
                      <a:lumMod val="75000"/>
                    </a:schemeClr>
                  </a:solidFill>
                </a:rPr>
                <a:t>spirituality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92A3EE3-5B57-6553-43A8-9B32E618743B}"/>
              </a:ext>
            </a:extLst>
          </p:cNvPr>
          <p:cNvGrpSpPr/>
          <p:nvPr/>
        </p:nvGrpSpPr>
        <p:grpSpPr>
          <a:xfrm>
            <a:off x="7375585" y="3700657"/>
            <a:ext cx="1536467" cy="835285"/>
            <a:chOff x="7466873" y="3700657"/>
            <a:chExt cx="1445179" cy="83528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8A8787EE-5D80-A219-7B04-4A4AE1E44FF0}"/>
                    </a:ext>
                  </a:extLst>
                </p14:cNvPr>
                <p14:cNvContentPartPr/>
                <p14:nvPr/>
              </p14:nvContentPartPr>
              <p14:xfrm>
                <a:off x="7703103" y="3700657"/>
                <a:ext cx="486360" cy="3758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BEE9393-3253-E87C-DEA5-A052DCB916E8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94636" y="3691657"/>
                  <a:ext cx="502956" cy="39348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73D4B98-F456-9C16-197D-AA87B63E0708}"/>
                </a:ext>
              </a:extLst>
            </p:cNvPr>
            <p:cNvSpPr txBox="1"/>
            <p:nvPr/>
          </p:nvSpPr>
          <p:spPr>
            <a:xfrm>
              <a:off x="7466873" y="4166610"/>
              <a:ext cx="1445179" cy="369332"/>
            </a:xfrm>
            <a:prstGeom prst="rect">
              <a:avLst/>
            </a:prstGeom>
            <a:noFill/>
            <a:ln>
              <a:solidFill>
                <a:schemeClr val="bg2">
                  <a:lumMod val="90000"/>
                </a:schemeClr>
              </a:solidFill>
            </a:ln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>
                  <a:solidFill>
                    <a:schemeClr val="bg2">
                      <a:lumMod val="75000"/>
                    </a:schemeClr>
                  </a:solidFill>
                </a:rPr>
                <a:t>relationships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FAF2E65-EE2A-B791-DDCF-8255993A85F3}"/>
              </a:ext>
            </a:extLst>
          </p:cNvPr>
          <p:cNvGrpSpPr/>
          <p:nvPr/>
        </p:nvGrpSpPr>
        <p:grpSpPr>
          <a:xfrm>
            <a:off x="8065752" y="3033937"/>
            <a:ext cx="1008951" cy="579729"/>
            <a:chOff x="8065752" y="3033937"/>
            <a:chExt cx="1008951" cy="579729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FC1FDA4-798D-B2CC-A294-C1990906AE33}"/>
                </a:ext>
              </a:extLst>
            </p:cNvPr>
            <p:cNvSpPr txBox="1"/>
            <p:nvPr/>
          </p:nvSpPr>
          <p:spPr>
            <a:xfrm>
              <a:off x="8160303" y="3244334"/>
              <a:ext cx="914400" cy="369332"/>
            </a:xfrm>
            <a:prstGeom prst="rect">
              <a:avLst/>
            </a:prstGeom>
            <a:noFill/>
            <a:ln>
              <a:solidFill>
                <a:schemeClr val="bg2">
                  <a:lumMod val="90000"/>
                </a:schemeClr>
              </a:solidFill>
            </a:ln>
          </p:spPr>
          <p:txBody>
            <a:bodyPr wrap="square" rtlCol="0" anchor="ctr" anchorCtr="1">
              <a:spAutoFit/>
            </a:bodyPr>
            <a:lstStyle/>
            <a:p>
              <a:r>
                <a:rPr lang="en-US" dirty="0">
                  <a:solidFill>
                    <a:schemeClr val="bg2">
                      <a:lumMod val="75000"/>
                    </a:schemeClr>
                  </a:solidFill>
                </a:rPr>
                <a:t>travel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2F8ADA84-7082-D7E5-CEED-45A18EDBC39E}"/>
                    </a:ext>
                  </a:extLst>
                </p14:cNvPr>
                <p14:cNvContentPartPr/>
                <p14:nvPr/>
              </p14:nvContentPartPr>
              <p14:xfrm>
                <a:off x="8065752" y="3033937"/>
                <a:ext cx="482760" cy="2494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3B8EA052-2293-321D-F9FC-FC17F7F95D1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8056752" y="3024937"/>
                  <a:ext cx="500400" cy="26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DCABC13-6224-8A45-13C0-0BA6870C1065}"/>
              </a:ext>
            </a:extLst>
          </p:cNvPr>
          <p:cNvGrpSpPr/>
          <p:nvPr/>
        </p:nvGrpSpPr>
        <p:grpSpPr>
          <a:xfrm>
            <a:off x="1728495" y="989577"/>
            <a:ext cx="2130725" cy="1483743"/>
            <a:chOff x="1190447" y="1250831"/>
            <a:chExt cx="2130725" cy="148374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292C1EE-BA1E-BF73-F73B-9B1E4B925D67}"/>
                </a:ext>
              </a:extLst>
            </p:cNvPr>
            <p:cNvSpPr txBox="1"/>
            <p:nvPr/>
          </p:nvSpPr>
          <p:spPr>
            <a:xfrm>
              <a:off x="1354348" y="1676908"/>
              <a:ext cx="180292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God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0959CD9-DDA4-FFFE-C343-77A9898C98E7}"/>
                </a:ext>
              </a:extLst>
            </p:cNvPr>
            <p:cNvSpPr/>
            <p:nvPr/>
          </p:nvSpPr>
          <p:spPr>
            <a:xfrm>
              <a:off x="1190447" y="1250831"/>
              <a:ext cx="2130725" cy="1483743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9159C64E-5471-44F3-8A56-9C9063CA7F9B}"/>
              </a:ext>
            </a:extLst>
          </p:cNvPr>
          <p:cNvSpPr txBox="1"/>
          <p:nvPr/>
        </p:nvSpPr>
        <p:spPr>
          <a:xfrm>
            <a:off x="124388" y="4547214"/>
            <a:ext cx="8895224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“In the beginning, God created the heavens and the earth.” (Genesis 1:1). </a:t>
            </a:r>
          </a:p>
          <a:p>
            <a:endParaRPr lang="en-US" sz="2000" dirty="0"/>
          </a:p>
          <a:p>
            <a:r>
              <a:rPr lang="en-US" sz="2000" dirty="0"/>
              <a:t>“</a:t>
            </a:r>
            <a:r>
              <a:rPr lang="en-US" dirty="0"/>
              <a:t>The fear of the LORD is the beginning of wisdom, and the knowledge of the Holy One is insight.</a:t>
            </a:r>
            <a:r>
              <a:rPr lang="en-US" sz="2000" dirty="0"/>
              <a:t>” (Proverbs 9:10). </a:t>
            </a:r>
          </a:p>
          <a:p>
            <a:endParaRPr lang="en-US" sz="2000" dirty="0"/>
          </a:p>
          <a:p>
            <a:r>
              <a:rPr lang="en-US" dirty="0"/>
              <a:t>“everyone who is called by my name, whom I created for my glory, whom I formed and made.” (Isaiah 43:7)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8340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9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</TotalTime>
  <Words>3388</Words>
  <Application>Microsoft Office PowerPoint</Application>
  <PresentationFormat>On-screen Show (4:3)</PresentationFormat>
  <Paragraphs>399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0" baseType="lpstr">
      <vt:lpstr>Aptos</vt:lpstr>
      <vt:lpstr>Aptos Display</vt:lpstr>
      <vt:lpstr>Arial</vt:lpstr>
      <vt:lpstr>Arial Black</vt:lpstr>
      <vt:lpstr>Arial Narrow</vt:lpstr>
      <vt:lpstr>Calibri Light</vt:lpstr>
      <vt:lpstr>Cooper Black</vt:lpstr>
      <vt:lpstr>Courier New</vt:lpstr>
      <vt:lpstr>Mystical Woods Rough Script</vt:lpstr>
      <vt:lpstr>Playbill</vt:lpstr>
      <vt:lpstr>Office Theme</vt:lpstr>
      <vt:lpstr>Sharing the Gospel</vt:lpstr>
      <vt:lpstr>The true gospel</vt:lpstr>
      <vt:lpstr>God</vt:lpstr>
      <vt:lpstr>Sin</vt:lpstr>
      <vt:lpstr>Christ</vt:lpstr>
      <vt:lpstr>Faith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Should I Do?</vt:lpstr>
      <vt:lpstr>What’s Next?</vt:lpstr>
      <vt:lpstr>The following slides have some Chinese, but may not be translated accurately 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我该怎么做呢？</vt:lpstr>
      <vt:lpstr>接下来呢？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Robnett</dc:creator>
  <cp:lastModifiedBy>Mark Robnett</cp:lastModifiedBy>
  <cp:revision>22</cp:revision>
  <dcterms:created xsi:type="dcterms:W3CDTF">2026-02-01T20:28:54Z</dcterms:created>
  <dcterms:modified xsi:type="dcterms:W3CDTF">2026-02-03T00:24:19Z</dcterms:modified>
</cp:coreProperties>
</file>