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9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>
      <p:cViewPr>
        <p:scale>
          <a:sx n="70" d="100"/>
          <a:sy n="70" d="100"/>
        </p:scale>
        <p:origin x="-158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9A631-6F5A-464F-99F0-760B89C3F9B7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B1403-BF37-4FF1-BBD1-5BE65E57D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3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4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3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6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6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5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1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0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2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8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7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1283D-2A04-40B8-8BF5-F9AF8E8229AF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73B3F-0CB9-4E07-B95C-FF7870DC6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1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Practical Prayer Pointers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285"/>
            <a:ext cx="6400800" cy="1448430"/>
          </a:xfrm>
        </p:spPr>
        <p:txBody>
          <a:bodyPr/>
          <a:lstStyle/>
          <a:p>
            <a:r>
              <a:rPr lang="en-US" dirty="0" smtClean="0"/>
              <a:t>Who, Why, When, Where, and 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3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Some other Prayer Thoughts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/>
              <a:t>Does God answer all my prayers</a:t>
            </a:r>
            <a:r>
              <a:rPr lang="en-US" dirty="0"/>
              <a:t>?  Yes, but not always the way </a:t>
            </a:r>
            <a:r>
              <a:rPr lang="en-US" dirty="0" smtClean="0"/>
              <a:t>or at the time you </a:t>
            </a:r>
            <a:r>
              <a:rPr lang="en-US" dirty="0"/>
              <a:t>may want Him </a:t>
            </a:r>
            <a:r>
              <a:rPr lang="en-US" dirty="0" smtClean="0"/>
              <a:t>to. Trust Him as a good Father who gives the best to His children.  We may not understand </a:t>
            </a:r>
            <a:r>
              <a:rPr lang="en-US" dirty="0"/>
              <a:t>the ways of God </a:t>
            </a:r>
            <a:r>
              <a:rPr lang="en-US" dirty="0" smtClean="0"/>
              <a:t>(</a:t>
            </a:r>
            <a:r>
              <a:rPr lang="en-US" b="1" dirty="0"/>
              <a:t>Isaiah </a:t>
            </a:r>
            <a:r>
              <a:rPr lang="en-US" b="1" dirty="0" smtClean="0"/>
              <a:t>55:8,9</a:t>
            </a:r>
            <a:r>
              <a:rPr lang="en-US" dirty="0" smtClean="0"/>
              <a:t>), but we can </a:t>
            </a:r>
            <a:r>
              <a:rPr lang="en-US" dirty="0"/>
              <a:t>always be confident in His love </a:t>
            </a:r>
            <a:r>
              <a:rPr lang="en-US" dirty="0" smtClean="0"/>
              <a:t>(</a:t>
            </a:r>
            <a:r>
              <a:rPr lang="en-US" b="1" dirty="0" smtClean="0"/>
              <a:t>Psalm 103:11</a:t>
            </a:r>
            <a:r>
              <a:rPr lang="en-US" dirty="0" smtClean="0"/>
              <a:t>). Silence does not mean absence (e.g. John 11:6).</a:t>
            </a:r>
          </a:p>
          <a:p>
            <a:r>
              <a:rPr lang="en-US" u="sng" dirty="0" smtClean="0"/>
              <a:t>Does </a:t>
            </a:r>
            <a:r>
              <a:rPr lang="en-US" u="sng" dirty="0"/>
              <a:t>my prayer have any effect</a:t>
            </a:r>
            <a:r>
              <a:rPr lang="en-US" dirty="0"/>
              <a:t>? </a:t>
            </a:r>
            <a:r>
              <a:rPr lang="en-US" dirty="0" smtClean="0"/>
              <a:t>God </a:t>
            </a:r>
            <a:r>
              <a:rPr lang="en-US" dirty="0"/>
              <a:t>is all-powerful and does whatever He pleases (</a:t>
            </a:r>
            <a:r>
              <a:rPr lang="en-US" b="1" dirty="0"/>
              <a:t>Psalm </a:t>
            </a:r>
            <a:r>
              <a:rPr lang="en-US" b="1" dirty="0" smtClean="0"/>
              <a:t>115:2,3</a:t>
            </a:r>
            <a:r>
              <a:rPr lang="en-US" dirty="0" smtClean="0"/>
              <a:t>), but He </a:t>
            </a:r>
            <a:r>
              <a:rPr lang="en-US" dirty="0"/>
              <a:t>also says that effective prayer can accomplish much </a:t>
            </a:r>
            <a:r>
              <a:rPr lang="en-US" dirty="0" smtClean="0"/>
              <a:t>(</a:t>
            </a:r>
            <a:r>
              <a:rPr lang="en-US" b="1" dirty="0" smtClean="0"/>
              <a:t>James 5:16</a:t>
            </a:r>
            <a:r>
              <a:rPr lang="en-US" dirty="0" smtClean="0"/>
              <a:t>).</a:t>
            </a:r>
          </a:p>
          <a:p>
            <a:r>
              <a:rPr lang="en-US" u="sng" dirty="0"/>
              <a:t>Don’t expect apostolic healing</a:t>
            </a:r>
            <a:r>
              <a:rPr lang="en-US" dirty="0"/>
              <a:t>. </a:t>
            </a:r>
            <a:r>
              <a:rPr lang="en-US" dirty="0" smtClean="0"/>
              <a:t>God </a:t>
            </a:r>
            <a:r>
              <a:rPr lang="en-US" dirty="0"/>
              <a:t>can (and does) still perform miracles of healing, </a:t>
            </a:r>
            <a:r>
              <a:rPr lang="en-US" dirty="0" smtClean="0"/>
              <a:t>but recognize </a:t>
            </a:r>
            <a:r>
              <a:rPr lang="en-US" dirty="0"/>
              <a:t>that </a:t>
            </a:r>
            <a:r>
              <a:rPr lang="en-US" dirty="0" smtClean="0"/>
              <a:t>the </a:t>
            </a:r>
            <a:r>
              <a:rPr lang="en-US" dirty="0"/>
              <a:t>apostles were </a:t>
            </a:r>
            <a:r>
              <a:rPr lang="en-US" dirty="0" smtClean="0"/>
              <a:t>given special gifts as testimony </a:t>
            </a:r>
            <a:r>
              <a:rPr lang="en-US" dirty="0"/>
              <a:t>to the validity of the word spoken through them (</a:t>
            </a:r>
            <a:r>
              <a:rPr lang="en-US" b="1" dirty="0"/>
              <a:t>2 Corinthians </a:t>
            </a:r>
            <a:r>
              <a:rPr lang="en-US" b="1" dirty="0" smtClean="0"/>
              <a:t>12:12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62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Some other Prayer Thoughts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/>
              <a:t>Be honest with God</a:t>
            </a:r>
            <a:r>
              <a:rPr lang="en-US" dirty="0"/>
              <a:t>.  Almost half of the Psalms are </a:t>
            </a:r>
            <a:r>
              <a:rPr lang="en-US" dirty="0" smtClean="0"/>
              <a:t>desperate </a:t>
            </a:r>
            <a:r>
              <a:rPr lang="en-US" dirty="0"/>
              <a:t>cries to God in the midst of distress (e.g. </a:t>
            </a:r>
            <a:r>
              <a:rPr lang="en-US" b="1" dirty="0"/>
              <a:t>Psalm </a:t>
            </a:r>
            <a:r>
              <a:rPr lang="en-US" b="1" dirty="0" smtClean="0"/>
              <a:t>6:1-7; </a:t>
            </a:r>
            <a:r>
              <a:rPr lang="en-US" b="1" dirty="0"/>
              <a:t>Psalm </a:t>
            </a:r>
            <a:r>
              <a:rPr lang="en-US" b="1" dirty="0" smtClean="0"/>
              <a:t>55:1-8</a:t>
            </a:r>
            <a:r>
              <a:rPr lang="en-US" dirty="0" smtClean="0"/>
              <a:t>).  Since a Christian has been given a new heart, it </a:t>
            </a:r>
            <a:r>
              <a:rPr lang="en-US" dirty="0"/>
              <a:t>is reasonable </a:t>
            </a:r>
            <a:r>
              <a:rPr lang="en-US" dirty="0" smtClean="0"/>
              <a:t>to feel sorrow more deeply. Remember</a:t>
            </a:r>
            <a:r>
              <a:rPr lang="en-US" dirty="0"/>
              <a:t>, Jesus </a:t>
            </a:r>
            <a:r>
              <a:rPr lang="en-US" dirty="0" smtClean="0"/>
              <a:t>prayed </a:t>
            </a:r>
            <a:r>
              <a:rPr lang="en-US" dirty="0"/>
              <a:t>agonizing words in the garden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u="sng" dirty="0"/>
              <a:t>Tears of hope</a:t>
            </a:r>
            <a:r>
              <a:rPr lang="en-US" dirty="0"/>
              <a:t>.  You will experience times of weeping, but God makes an important </a:t>
            </a:r>
            <a:r>
              <a:rPr lang="en-US" dirty="0" smtClean="0"/>
              <a:t>promise – it </a:t>
            </a:r>
            <a:r>
              <a:rPr lang="en-US" u="sng" dirty="0" smtClean="0"/>
              <a:t>will</a:t>
            </a:r>
            <a:r>
              <a:rPr lang="en-US" dirty="0" smtClean="0"/>
              <a:t> </a:t>
            </a:r>
            <a:r>
              <a:rPr lang="en-US" dirty="0"/>
              <a:t>turn to joyful harvest (</a:t>
            </a:r>
            <a:r>
              <a:rPr lang="en-US" b="1" dirty="0"/>
              <a:t>Psalm </a:t>
            </a:r>
            <a:r>
              <a:rPr lang="en-US" b="1" dirty="0" smtClean="0"/>
              <a:t>126:5,6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u="sng" dirty="0"/>
              <a:t>Pray, even in ignorance</a:t>
            </a:r>
            <a:r>
              <a:rPr lang="en-US" dirty="0"/>
              <a:t>.  </a:t>
            </a:r>
            <a:r>
              <a:rPr lang="en-US" b="1" dirty="0"/>
              <a:t>Romans 8:26-27 </a:t>
            </a:r>
            <a:r>
              <a:rPr lang="en-US" dirty="0" smtClean="0"/>
              <a:t>makes </a:t>
            </a:r>
            <a:r>
              <a:rPr lang="en-US" dirty="0"/>
              <a:t>it clear that we don’t always know how to pray or what to pray for</a:t>
            </a:r>
            <a:r>
              <a:rPr lang="en-US" dirty="0" smtClean="0"/>
              <a:t>.  But the </a:t>
            </a:r>
            <a:r>
              <a:rPr lang="en-US" dirty="0"/>
              <a:t>Holy Spirit </a:t>
            </a:r>
            <a:r>
              <a:rPr lang="en-US" dirty="0" smtClean="0"/>
              <a:t>intercedes </a:t>
            </a:r>
            <a:r>
              <a:rPr lang="en-US" dirty="0"/>
              <a:t>for you in prayer.  You don’t need to be perfect, just obedient.</a:t>
            </a:r>
          </a:p>
        </p:txBody>
      </p:sp>
    </p:spTree>
    <p:extLst>
      <p:ext uri="{BB962C8B-B14F-4D97-AF65-F5344CB8AC3E}">
        <p14:creationId xmlns:p14="http://schemas.microsoft.com/office/powerpoint/2010/main" val="350250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ea steap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71600"/>
            <a:ext cx="4572000" cy="441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God’s desire for you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619500" y="4237662"/>
            <a:ext cx="4381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 easy, comfortable life … 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(Proverbs 30:7-9)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5146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Strong faith</a:t>
            </a:r>
            <a:r>
              <a:rPr lang="en-US" sz="2800" dirty="0" smtClean="0"/>
              <a:t> also requires hot water and </a:t>
            </a:r>
          </a:p>
          <a:p>
            <a:r>
              <a:rPr lang="en-US" sz="2800" dirty="0" smtClean="0"/>
              <a:t>long soaking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1447800"/>
            <a:ext cx="48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Strong tea</a:t>
            </a:r>
            <a:r>
              <a:rPr lang="en-US" sz="2800" dirty="0"/>
              <a:t> requires hot water and long </a:t>
            </a:r>
            <a:r>
              <a:rPr lang="en-US" sz="2800" dirty="0" smtClean="0"/>
              <a:t>soaking</a:t>
            </a:r>
            <a:endParaRPr lang="en-US" sz="28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178256" y="1808946"/>
            <a:ext cx="4612944" cy="3225942"/>
            <a:chOff x="1178256" y="1808946"/>
            <a:chExt cx="4612944" cy="3225942"/>
          </a:xfrm>
        </p:grpSpPr>
        <p:sp>
          <p:nvSpPr>
            <p:cNvPr id="7" name="Oval 6"/>
            <p:cNvSpPr/>
            <p:nvPr/>
          </p:nvSpPr>
          <p:spPr>
            <a:xfrm>
              <a:off x="1371600" y="1808946"/>
              <a:ext cx="1447800" cy="47705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Bible</a:t>
              </a:r>
              <a:endParaRPr lang="en-US" sz="28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178256" y="4509448"/>
              <a:ext cx="1674128" cy="52544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Prayer</a:t>
              </a:r>
              <a:endParaRPr lang="en-US" sz="28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505200" y="3407392"/>
              <a:ext cx="2286000" cy="492203"/>
            </a:xfrm>
            <a:prstGeom prst="ellips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/>
            <p:cNvCxnSpPr>
              <a:stCxn id="8" idx="1"/>
            </p:cNvCxnSpPr>
            <p:nvPr/>
          </p:nvCxnSpPr>
          <p:spPr>
            <a:xfrm flipH="1" flipV="1">
              <a:off x="2441576" y="2286000"/>
              <a:ext cx="1398401" cy="1193473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  <a:endCxn id="9" idx="7"/>
            </p:cNvCxnSpPr>
            <p:nvPr/>
          </p:nvCxnSpPr>
          <p:spPr>
            <a:xfrm flipH="1">
              <a:off x="2607214" y="3827514"/>
              <a:ext cx="1232763" cy="758883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Straight Connector 19"/>
          <p:cNvCxnSpPr/>
          <p:nvPr/>
        </p:nvCxnSpPr>
        <p:spPr>
          <a:xfrm>
            <a:off x="3619500" y="4499272"/>
            <a:ext cx="4229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34968" y="5420380"/>
            <a:ext cx="403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To Know Him</a:t>
            </a:r>
          </a:p>
          <a:p>
            <a:pPr algn="ctr"/>
            <a:r>
              <a:rPr lang="en-US" sz="2800" dirty="0" smtClean="0"/>
              <a:t>(2 Corinthians 12:7-10; Acts 4:1-4,18,24,29)</a:t>
            </a:r>
            <a:endParaRPr lang="en-US" sz="28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3619500" y="3048000"/>
            <a:ext cx="2781300" cy="2372380"/>
            <a:chOff x="3619500" y="3048000"/>
            <a:chExt cx="2781300" cy="2372380"/>
          </a:xfrm>
        </p:grpSpPr>
        <p:sp>
          <p:nvSpPr>
            <p:cNvPr id="18" name="Oval 17"/>
            <p:cNvSpPr/>
            <p:nvPr/>
          </p:nvSpPr>
          <p:spPr>
            <a:xfrm>
              <a:off x="3619500" y="3048000"/>
              <a:ext cx="1714500" cy="35939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Curved Connector 25"/>
            <p:cNvCxnSpPr>
              <a:stCxn id="18" idx="6"/>
            </p:cNvCxnSpPr>
            <p:nvPr/>
          </p:nvCxnSpPr>
          <p:spPr>
            <a:xfrm>
              <a:off x="5334000" y="3227696"/>
              <a:ext cx="1066800" cy="2192684"/>
            </a:xfrm>
            <a:prstGeom prst="curvedConnector2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165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Some </a:t>
            </a:r>
            <a:r>
              <a:rPr lang="en-US" u="sng" dirty="0"/>
              <a:t>B</a:t>
            </a:r>
            <a:r>
              <a:rPr lang="en-US" u="sng" dirty="0" smtClean="0"/>
              <a:t>arriers to Prayer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15400" cy="5410200"/>
          </a:xfrm>
        </p:spPr>
        <p:txBody>
          <a:bodyPr>
            <a:normAutofit/>
          </a:bodyPr>
          <a:lstStyle/>
          <a:p>
            <a:pPr lvl="0">
              <a:spcAft>
                <a:spcPts val="1800"/>
              </a:spcAft>
            </a:pPr>
            <a:r>
              <a:rPr lang="en-US" dirty="0"/>
              <a:t>BITTERNESS towards </a:t>
            </a:r>
            <a:r>
              <a:rPr lang="en-US" dirty="0" smtClean="0"/>
              <a:t>your spouse </a:t>
            </a:r>
            <a:r>
              <a:rPr lang="en-US" dirty="0"/>
              <a:t>or friend.  </a:t>
            </a:r>
            <a:r>
              <a:rPr lang="en-US" b="1" dirty="0"/>
              <a:t>1Peter </a:t>
            </a:r>
            <a:r>
              <a:rPr lang="en-US" b="1" dirty="0" smtClean="0"/>
              <a:t>3:7</a:t>
            </a:r>
            <a:r>
              <a:rPr lang="en-US" dirty="0" smtClean="0"/>
              <a:t>; </a:t>
            </a:r>
            <a:r>
              <a:rPr lang="en-US" dirty="0"/>
              <a:t>Ephesians </a:t>
            </a:r>
            <a:r>
              <a:rPr lang="en-US" dirty="0" smtClean="0"/>
              <a:t>4:30-32</a:t>
            </a:r>
            <a:endParaRPr lang="en-US" dirty="0"/>
          </a:p>
          <a:p>
            <a:pPr lvl="0">
              <a:spcAft>
                <a:spcPts val="1800"/>
              </a:spcAft>
            </a:pPr>
            <a:r>
              <a:rPr lang="en-US" dirty="0"/>
              <a:t>UNCONFESSED sin.  </a:t>
            </a:r>
            <a:r>
              <a:rPr lang="en-US" b="1" dirty="0"/>
              <a:t>Psalm </a:t>
            </a:r>
            <a:r>
              <a:rPr lang="en-US" b="1" dirty="0" smtClean="0"/>
              <a:t>66:18-20</a:t>
            </a:r>
            <a:endParaRPr lang="en-US" dirty="0"/>
          </a:p>
          <a:p>
            <a:pPr lvl="0">
              <a:spcAft>
                <a:spcPts val="1800"/>
              </a:spcAft>
            </a:pPr>
            <a:r>
              <a:rPr lang="en-US" dirty="0"/>
              <a:t>Asking with SELFISHNESS or other wrong motives.  </a:t>
            </a:r>
            <a:r>
              <a:rPr lang="en-US" b="1" dirty="0"/>
              <a:t>James </a:t>
            </a:r>
            <a:r>
              <a:rPr lang="en-US" b="1" dirty="0" smtClean="0"/>
              <a:t>4:3</a:t>
            </a:r>
            <a:endParaRPr lang="en-US" dirty="0"/>
          </a:p>
          <a:p>
            <a:pPr lvl="0">
              <a:spcAft>
                <a:spcPts val="1800"/>
              </a:spcAft>
            </a:pPr>
            <a:r>
              <a:rPr lang="en-US" dirty="0"/>
              <a:t>INSENSITIVITY to the Word of God.  </a:t>
            </a:r>
            <a:r>
              <a:rPr lang="en-US" b="1" dirty="0"/>
              <a:t>Proverbs </a:t>
            </a:r>
            <a:r>
              <a:rPr lang="en-US" b="1" dirty="0" smtClean="0"/>
              <a:t>28:9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Prayers that God “Hears” (Matthew 6)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638800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1800"/>
              </a:spcAft>
            </a:pPr>
            <a:r>
              <a:rPr lang="en-US" dirty="0" smtClean="0"/>
              <a:t>NOT because we speak with skill to impress others (v.5)</a:t>
            </a:r>
          </a:p>
          <a:p>
            <a:pPr lvl="0">
              <a:spcAft>
                <a:spcPts val="1800"/>
              </a:spcAft>
            </a:pPr>
            <a:r>
              <a:rPr lang="en-US" dirty="0" smtClean="0"/>
              <a:t>But because we speak about our real life to the real God (v.6).  It is a personal conversation.</a:t>
            </a:r>
          </a:p>
          <a:p>
            <a:pPr lvl="0">
              <a:spcAft>
                <a:spcPts val="1800"/>
              </a:spcAft>
            </a:pPr>
            <a:r>
              <a:rPr lang="en-US" dirty="0" smtClean="0"/>
              <a:t>NOT because we mindlessly repeat words (v.7)</a:t>
            </a:r>
          </a:p>
          <a:p>
            <a:pPr lvl="0">
              <a:spcAft>
                <a:spcPts val="1800"/>
              </a:spcAft>
            </a:pPr>
            <a:r>
              <a:rPr lang="en-US" smtClean="0"/>
              <a:t>But because </a:t>
            </a:r>
            <a:r>
              <a:rPr lang="en-US" dirty="0" smtClean="0"/>
              <a:t>we know the God who understands our needs already (v.8), we come humbly before Him (1Peter 5:6,7).</a:t>
            </a:r>
          </a:p>
          <a:p>
            <a:pPr lvl="0">
              <a:spcAft>
                <a:spcPts val="1800"/>
              </a:spcAft>
            </a:pPr>
            <a:r>
              <a:rPr lang="en-US" dirty="0" smtClean="0"/>
              <a:t>Mostly, because Our Father hears the prayers of His child (v.9); (Hebrews 4:15,16; 1 John 3:1)</a:t>
            </a:r>
          </a:p>
        </p:txBody>
      </p:sp>
    </p:spTree>
    <p:extLst>
      <p:ext uri="{BB962C8B-B14F-4D97-AF65-F5344CB8AC3E}">
        <p14:creationId xmlns:p14="http://schemas.microsoft.com/office/powerpoint/2010/main" val="280565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A Framework for Prayer : </a:t>
            </a:r>
            <a:r>
              <a:rPr lang="en-US" b="1" u="sng" dirty="0" smtClean="0"/>
              <a:t>P</a:t>
            </a:r>
            <a:r>
              <a:rPr lang="en-US" u="sng" dirty="0" smtClean="0"/>
              <a:t>RAY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067800" cy="5638800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1800"/>
              </a:spcAft>
            </a:pPr>
            <a:r>
              <a:rPr lang="en-US" sz="3500" b="1" dirty="0" smtClean="0"/>
              <a:t>PRAY</a:t>
            </a:r>
            <a:r>
              <a:rPr lang="en-US" sz="3500" dirty="0" smtClean="0"/>
              <a:t>: </a:t>
            </a:r>
            <a:r>
              <a:rPr lang="en-US" sz="3500" b="1" dirty="0" smtClean="0"/>
              <a:t>P</a:t>
            </a:r>
            <a:r>
              <a:rPr lang="en-US" sz="3500" dirty="0" smtClean="0"/>
              <a:t>raise, </a:t>
            </a:r>
            <a:r>
              <a:rPr lang="en-US" sz="3500" b="1" dirty="0" smtClean="0"/>
              <a:t>R</a:t>
            </a:r>
            <a:r>
              <a:rPr lang="en-US" sz="3500" dirty="0" smtClean="0"/>
              <a:t>epent, </a:t>
            </a:r>
            <a:r>
              <a:rPr lang="en-US" sz="3500" b="1" dirty="0" smtClean="0"/>
              <a:t>A</a:t>
            </a:r>
            <a:r>
              <a:rPr lang="en-US" sz="3500" dirty="0" smtClean="0"/>
              <a:t>sk, </a:t>
            </a:r>
            <a:r>
              <a:rPr lang="en-US" sz="3500" b="1" dirty="0" smtClean="0"/>
              <a:t>Y</a:t>
            </a:r>
            <a:r>
              <a:rPr lang="en-US" sz="3500" dirty="0" smtClean="0"/>
              <a:t>ield</a:t>
            </a:r>
          </a:p>
          <a:p>
            <a:pPr lvl="0">
              <a:spcAft>
                <a:spcPts val="1800"/>
              </a:spcAft>
            </a:pPr>
            <a:r>
              <a:rPr lang="en-US" dirty="0" smtClean="0"/>
              <a:t>This is not a formula, but a way to remember important parts of prayer.</a:t>
            </a:r>
          </a:p>
          <a:p>
            <a:pPr>
              <a:spcAft>
                <a:spcPts val="1800"/>
              </a:spcAft>
            </a:pPr>
            <a:r>
              <a:rPr lang="en-US" sz="3300" b="1" dirty="0" smtClean="0"/>
              <a:t>Praise</a:t>
            </a:r>
            <a:r>
              <a:rPr lang="en-US" dirty="0" smtClean="0"/>
              <a:t> - We </a:t>
            </a:r>
            <a:r>
              <a:rPr lang="en-US" dirty="0"/>
              <a:t>adore something when we see its </a:t>
            </a:r>
            <a:r>
              <a:rPr lang="en-US" dirty="0" smtClean="0"/>
              <a:t>beauty and our heart is filled with praise </a:t>
            </a:r>
            <a:r>
              <a:rPr lang="en-US" dirty="0"/>
              <a:t>and worship. </a:t>
            </a:r>
            <a:endParaRPr lang="en-US" dirty="0" smtClean="0"/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/>
              <a:t>The Psalms provide helpful truth for meditation and worship (e.g. </a:t>
            </a:r>
            <a:r>
              <a:rPr lang="en-US" b="1" dirty="0"/>
              <a:t>Psalm 34:1</a:t>
            </a:r>
            <a:r>
              <a:rPr lang="en-US" dirty="0" smtClean="0"/>
              <a:t>). 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The truth from God’s Word inspires us to adore Him (</a:t>
            </a:r>
            <a:r>
              <a:rPr lang="en-US" b="1" dirty="0" smtClean="0"/>
              <a:t>Isaiah 40</a:t>
            </a:r>
            <a:r>
              <a:rPr lang="en-US" dirty="0" smtClean="0"/>
              <a:t>:</a:t>
            </a:r>
            <a:r>
              <a:rPr lang="en-US" b="1" dirty="0" smtClean="0"/>
              <a:t>12-14</a:t>
            </a:r>
            <a:r>
              <a:rPr lang="en-US" b="1" dirty="0"/>
              <a:t>, 21-24, and </a:t>
            </a:r>
            <a:r>
              <a:rPr lang="en-US" b="1" dirty="0" smtClean="0"/>
              <a:t>25-26)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Thank </a:t>
            </a:r>
            <a:r>
              <a:rPr lang="en-US" dirty="0"/>
              <a:t>God for </a:t>
            </a:r>
            <a:r>
              <a:rPr lang="en-US" dirty="0" smtClean="0"/>
              <a:t>everything that </a:t>
            </a:r>
            <a:r>
              <a:rPr lang="en-US" dirty="0"/>
              <a:t>He has done </a:t>
            </a:r>
            <a:r>
              <a:rPr lang="en-US" b="1" dirty="0"/>
              <a:t>(Psalm </a:t>
            </a:r>
            <a:r>
              <a:rPr lang="en-US" b="1" dirty="0" smtClean="0"/>
              <a:t>100:1-5; 1Thessalonians 5:16-18).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656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A Framework for Prayer : P</a:t>
            </a:r>
            <a:r>
              <a:rPr lang="en-US" b="1" u="sng" dirty="0" smtClean="0"/>
              <a:t>R</a:t>
            </a:r>
            <a:r>
              <a:rPr lang="en-US" u="sng" dirty="0" smtClean="0"/>
              <a:t>AY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686800" cy="56388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b="1" dirty="0" smtClean="0"/>
              <a:t>Repent – </a:t>
            </a:r>
            <a:r>
              <a:rPr lang="en-US" dirty="0" smtClean="0"/>
              <a:t>The closer we get to the holy </a:t>
            </a:r>
            <a:r>
              <a:rPr lang="en-US" dirty="0"/>
              <a:t>God, </a:t>
            </a:r>
            <a:r>
              <a:rPr lang="en-US" dirty="0" smtClean="0"/>
              <a:t>the more we become aware </a:t>
            </a:r>
            <a:r>
              <a:rPr lang="en-US" dirty="0"/>
              <a:t>of our </a:t>
            </a:r>
            <a:r>
              <a:rPr lang="en-US" dirty="0" smtClean="0"/>
              <a:t>sinfulness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We must not keep </a:t>
            </a:r>
            <a:r>
              <a:rPr lang="en-US" dirty="0"/>
              <a:t>silent about our sin, but </a:t>
            </a:r>
            <a:r>
              <a:rPr lang="en-US" dirty="0" smtClean="0"/>
              <a:t>confess </a:t>
            </a:r>
            <a:r>
              <a:rPr lang="en-US" dirty="0"/>
              <a:t>and receive forgiveness (</a:t>
            </a:r>
            <a:r>
              <a:rPr lang="en-US" b="1" dirty="0"/>
              <a:t>Psalm 32:1-5</a:t>
            </a:r>
            <a:r>
              <a:rPr lang="en-US" b="1" dirty="0" smtClean="0"/>
              <a:t>).</a:t>
            </a:r>
            <a:r>
              <a:rPr lang="en-US" dirty="0" smtClean="0"/>
              <a:t>  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Ask God for help to understand sins that are hard to see (</a:t>
            </a:r>
            <a:r>
              <a:rPr lang="en-US" b="1" dirty="0"/>
              <a:t>Psalm </a:t>
            </a:r>
            <a:r>
              <a:rPr lang="en-US" b="1" dirty="0" smtClean="0"/>
              <a:t>139:23,24).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God will cleanse </a:t>
            </a:r>
            <a:r>
              <a:rPr lang="en-US" dirty="0"/>
              <a:t>us and </a:t>
            </a:r>
            <a:r>
              <a:rPr lang="en-US" dirty="0" smtClean="0"/>
              <a:t>restore </a:t>
            </a:r>
            <a:r>
              <a:rPr lang="en-US" dirty="0"/>
              <a:t>our relationship with Him (</a:t>
            </a:r>
            <a:r>
              <a:rPr lang="en-US" b="1" dirty="0" smtClean="0"/>
              <a:t>1John 1:9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2497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A Framework for Prayer : PR</a:t>
            </a:r>
            <a:r>
              <a:rPr lang="en-US" b="1" u="sng" dirty="0" smtClean="0"/>
              <a:t>A</a:t>
            </a:r>
            <a:r>
              <a:rPr lang="en-US" u="sng" dirty="0" smtClean="0"/>
              <a:t>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686800" cy="56388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Ask</a:t>
            </a:r>
            <a:r>
              <a:rPr lang="en-US" dirty="0" smtClean="0"/>
              <a:t> – He is a good Father and knows the best way to meet your needs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Don’t just pray for brief</a:t>
            </a:r>
            <a:r>
              <a:rPr lang="en-US" dirty="0"/>
              <a:t>, earthly </a:t>
            </a:r>
            <a:r>
              <a:rPr lang="en-US" dirty="0" smtClean="0"/>
              <a:t>success – keep His eternal kingdom </a:t>
            </a:r>
            <a:r>
              <a:rPr lang="en-US" dirty="0"/>
              <a:t>in </a:t>
            </a:r>
            <a:r>
              <a:rPr lang="en-US" dirty="0" smtClean="0"/>
              <a:t>mind. (</a:t>
            </a:r>
            <a:r>
              <a:rPr lang="en-US" b="1" dirty="0" smtClean="0"/>
              <a:t>Matthew 6:33; Philippians </a:t>
            </a:r>
            <a:r>
              <a:rPr lang="en-US" b="1" dirty="0"/>
              <a:t>1:4,9-11)</a:t>
            </a:r>
            <a:r>
              <a:rPr lang="en-US" dirty="0"/>
              <a:t>.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can be a sin NOT to pray for others (</a:t>
            </a:r>
            <a:r>
              <a:rPr lang="en-US" b="1" dirty="0"/>
              <a:t>1 Samuel </a:t>
            </a:r>
            <a:r>
              <a:rPr lang="en-US" b="1" dirty="0" smtClean="0"/>
              <a:t>12:23</a:t>
            </a:r>
            <a:r>
              <a:rPr lang="en-US" dirty="0" smtClean="0"/>
              <a:t>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God is </a:t>
            </a:r>
            <a:r>
              <a:rPr lang="en-US" dirty="0"/>
              <a:t>your Father and cares deeply about your </a:t>
            </a:r>
            <a:r>
              <a:rPr lang="en-US" dirty="0" smtClean="0"/>
              <a:t>needs (</a:t>
            </a:r>
            <a:r>
              <a:rPr lang="en-US" b="1" dirty="0" smtClean="0"/>
              <a:t>Matthew 6:31-33).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He knows your needs, but still </a:t>
            </a:r>
            <a:r>
              <a:rPr lang="en-US" dirty="0"/>
              <a:t>desires for </a:t>
            </a:r>
            <a:r>
              <a:rPr lang="en-US" dirty="0" smtClean="0"/>
              <a:t>you to talk with Him (</a:t>
            </a:r>
            <a:r>
              <a:rPr lang="en-US" b="1" dirty="0"/>
              <a:t>1 Peter </a:t>
            </a:r>
            <a:r>
              <a:rPr lang="en-US" b="1" dirty="0" smtClean="0"/>
              <a:t>5:6,7; Matthew </a:t>
            </a:r>
            <a:r>
              <a:rPr lang="en-US" b="1" dirty="0"/>
              <a:t>6:11; 7:11; James </a:t>
            </a:r>
            <a:r>
              <a:rPr lang="en-US" b="1" dirty="0" smtClean="0"/>
              <a:t>4:2)</a:t>
            </a:r>
            <a:r>
              <a:rPr lang="en-US" dirty="0" smtClean="0"/>
              <a:t>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Don’t be afraid to ask others to </a:t>
            </a:r>
            <a:r>
              <a:rPr lang="en-US" dirty="0"/>
              <a:t>pray for you (</a:t>
            </a:r>
            <a:r>
              <a:rPr lang="en-US" b="1" dirty="0" smtClean="0"/>
              <a:t>2Corinthians 1:11; </a:t>
            </a:r>
            <a:r>
              <a:rPr lang="en-US" b="1" dirty="0"/>
              <a:t>2 Thessalonians </a:t>
            </a:r>
            <a:r>
              <a:rPr lang="en-US" b="1" dirty="0" smtClean="0"/>
              <a:t>3:1</a:t>
            </a:r>
            <a:r>
              <a:rPr lang="en-US" dirty="0" smtClean="0"/>
              <a:t>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6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A Framework for Prayer : PRA</a:t>
            </a:r>
            <a:r>
              <a:rPr lang="en-US" b="1" u="sng" dirty="0" smtClean="0"/>
              <a:t>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6868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Yield - </a:t>
            </a:r>
            <a:r>
              <a:rPr lang="en-US" dirty="0" smtClean="0"/>
              <a:t>Ask for God to soften our hearts and make our desires line up with His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Sadly, it is natural to rebel and be hard hearted (like Pharaoh in </a:t>
            </a:r>
            <a:r>
              <a:rPr lang="en-US" b="1" dirty="0" smtClean="0"/>
              <a:t>Exodus 7:14</a:t>
            </a:r>
            <a:r>
              <a:rPr lang="en-US" dirty="0" smtClean="0"/>
              <a:t>). Ask for His grace to desire Him (</a:t>
            </a:r>
            <a:r>
              <a:rPr lang="en-US" b="1" dirty="0" smtClean="0"/>
              <a:t>Psalm 37:4,5).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Blessing comes from surrender to God, not resistance. We need His grace to offer ourselves to Him and His will every day </a:t>
            </a:r>
            <a:r>
              <a:rPr lang="en-US" dirty="0"/>
              <a:t>(</a:t>
            </a:r>
            <a:r>
              <a:rPr lang="en-US" b="1" dirty="0"/>
              <a:t>Romans </a:t>
            </a:r>
            <a:r>
              <a:rPr lang="en-US" b="1" dirty="0" smtClean="0"/>
              <a:t>6:13,14; 12:1,2</a:t>
            </a:r>
            <a:r>
              <a:rPr lang="en-US" dirty="0" smtClean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Ask for His grace to follow Him, even through the difficulties each day </a:t>
            </a:r>
            <a:r>
              <a:rPr lang="en-US" dirty="0"/>
              <a:t>(</a:t>
            </a:r>
            <a:r>
              <a:rPr lang="en-US" b="1" dirty="0"/>
              <a:t>Mark </a:t>
            </a:r>
            <a:r>
              <a:rPr lang="en-US" b="1" dirty="0" smtClean="0"/>
              <a:t>8:34</a:t>
            </a:r>
            <a:r>
              <a:rPr lang="en-US" dirty="0" smtClean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The best example: </a:t>
            </a:r>
            <a:r>
              <a:rPr lang="en-US" b="1" dirty="0" smtClean="0"/>
              <a:t>Luke 22:39-42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634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Some other Prayer Thoughts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6868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/>
              <a:t>What does it mean to pray “in Jesus’ name</a:t>
            </a:r>
            <a:r>
              <a:rPr lang="en-US" u="sng" dirty="0" smtClean="0"/>
              <a:t>”</a:t>
            </a:r>
            <a:r>
              <a:rPr lang="en-US" dirty="0" smtClean="0"/>
              <a:t>? (e.g. </a:t>
            </a:r>
            <a:r>
              <a:rPr lang="en-US" b="1" dirty="0" smtClean="0"/>
              <a:t>John 14:13-14</a:t>
            </a:r>
            <a:r>
              <a:rPr lang="en-US" dirty="0" smtClean="0"/>
              <a:t>).  This is not a “lucky charm” to get </a:t>
            </a:r>
            <a:r>
              <a:rPr lang="en-US" dirty="0"/>
              <a:t>what </a:t>
            </a:r>
            <a:r>
              <a:rPr lang="en-US" dirty="0" smtClean="0"/>
              <a:t>you </a:t>
            </a:r>
            <a:r>
              <a:rPr lang="en-US" dirty="0"/>
              <a:t>want. </a:t>
            </a:r>
            <a:r>
              <a:rPr lang="en-US" dirty="0" smtClean="0"/>
              <a:t>We </a:t>
            </a:r>
            <a:r>
              <a:rPr lang="en-US" dirty="0"/>
              <a:t>are </a:t>
            </a:r>
            <a:r>
              <a:rPr lang="en-US" dirty="0" smtClean="0"/>
              <a:t>seeking His glory and desiring to advance </a:t>
            </a:r>
            <a:r>
              <a:rPr lang="en-US" dirty="0"/>
              <a:t>His great kingdom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r>
              <a:rPr lang="en-US" u="sng" dirty="0"/>
              <a:t>Keep prayer notes</a:t>
            </a:r>
            <a:r>
              <a:rPr lang="en-US" dirty="0"/>
              <a:t>.  </a:t>
            </a:r>
            <a:r>
              <a:rPr lang="en-US" dirty="0" smtClean="0"/>
              <a:t>You may want to keep a prayer journal to </a:t>
            </a:r>
            <a:r>
              <a:rPr lang="en-US" dirty="0"/>
              <a:t>help you remember what to pray for </a:t>
            </a:r>
            <a:r>
              <a:rPr lang="en-US" dirty="0" smtClean="0"/>
              <a:t>and to be thankful for His answers.</a:t>
            </a:r>
          </a:p>
          <a:p>
            <a:r>
              <a:rPr lang="en-US" u="sng" dirty="0" smtClean="0"/>
              <a:t>Pray </a:t>
            </a:r>
            <a:r>
              <a:rPr lang="en-US" u="sng" dirty="0"/>
              <a:t>out loud</a:t>
            </a:r>
            <a:r>
              <a:rPr lang="en-US" dirty="0"/>
              <a:t>.  If your mind begins to wander, pray out loud, even if you are alone.</a:t>
            </a:r>
          </a:p>
          <a:p>
            <a:r>
              <a:rPr lang="en-US" u="sng" dirty="0" smtClean="0"/>
              <a:t>Pray anywhere and anytime</a:t>
            </a:r>
            <a:r>
              <a:rPr lang="en-US" dirty="0" smtClean="0"/>
              <a:t>. (</a:t>
            </a:r>
            <a:r>
              <a:rPr lang="en-US" b="1" dirty="0"/>
              <a:t>1 Thessalonians </a:t>
            </a:r>
            <a:r>
              <a:rPr lang="en-US" b="1" dirty="0" smtClean="0"/>
              <a:t>5:16-18; Nehemiah 2:4</a:t>
            </a:r>
            <a:r>
              <a:rPr lang="en-US" dirty="0" smtClean="0"/>
              <a:t>).  </a:t>
            </a:r>
            <a:r>
              <a:rPr lang="en-US" dirty="0"/>
              <a:t>A proper prayer life results in peace of heart and mind (</a:t>
            </a:r>
            <a:r>
              <a:rPr lang="en-US" b="1" dirty="0"/>
              <a:t>Philippians </a:t>
            </a:r>
            <a:r>
              <a:rPr lang="en-US" b="1" dirty="0" smtClean="0"/>
              <a:t>4:6-7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19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930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Practical Prayer Pointers</vt:lpstr>
      <vt:lpstr>God’s desire for you</vt:lpstr>
      <vt:lpstr>Some Barriers to Prayer</vt:lpstr>
      <vt:lpstr>Prayers that God “Hears” (Matthew 6)</vt:lpstr>
      <vt:lpstr>A Framework for Prayer : PRAY</vt:lpstr>
      <vt:lpstr>A Framework for Prayer : PRAY</vt:lpstr>
      <vt:lpstr>A Framework for Prayer : PRAY</vt:lpstr>
      <vt:lpstr>A Framework for Prayer : PRAY</vt:lpstr>
      <vt:lpstr>Some other Prayer Thoughts</vt:lpstr>
      <vt:lpstr>Some other Prayer Thoughts</vt:lpstr>
      <vt:lpstr>Some other Prayer Thoughts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Will for Me</dc:title>
  <dc:creator>Multiple Authors</dc:creator>
  <cp:lastModifiedBy>Multiple Authors</cp:lastModifiedBy>
  <cp:revision>43</cp:revision>
  <cp:lastPrinted>2020-06-21T11:29:56Z</cp:lastPrinted>
  <dcterms:created xsi:type="dcterms:W3CDTF">2020-02-20T01:02:39Z</dcterms:created>
  <dcterms:modified xsi:type="dcterms:W3CDTF">2020-10-10T19:06:05Z</dcterms:modified>
</cp:coreProperties>
</file>