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F585-EED3-4D4F-8F29-AE9F0EEB84B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Salvation and Security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 Peter 1:1-9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92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Living in a Broken World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en-US" b="1" dirty="0" smtClean="0"/>
              <a:t>1 Peter 1:6-7  </a:t>
            </a:r>
            <a:r>
              <a:rPr lang="en-US" dirty="0" smtClean="0"/>
              <a:t>Our </a:t>
            </a:r>
            <a:r>
              <a:rPr lang="en-US" dirty="0"/>
              <a:t>life in this broken world is often hard and we “suffer grief.”  Remember, this is normal and should be expected (</a:t>
            </a:r>
            <a:r>
              <a:rPr lang="en-US" b="1" dirty="0"/>
              <a:t>4:12</a:t>
            </a:r>
            <a:r>
              <a:rPr lang="en-US" dirty="0"/>
              <a:t>).  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/>
              <a:t>If you look around, you'll be distressed. If you look within, you'll be depressed. If you look above, you'll be at rest.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2 </a:t>
            </a:r>
            <a:r>
              <a:rPr lang="en-US" b="1" dirty="0" smtClean="0"/>
              <a:t>Corinthians </a:t>
            </a:r>
            <a:r>
              <a:rPr lang="en-US" b="1" dirty="0"/>
              <a:t>4:18</a:t>
            </a:r>
            <a:r>
              <a:rPr lang="en-US" dirty="0"/>
              <a:t> </a:t>
            </a:r>
            <a:r>
              <a:rPr lang="en-US" dirty="0" smtClean="0"/>
              <a:t> All </a:t>
            </a:r>
            <a:r>
              <a:rPr lang="en-US" dirty="0"/>
              <a:t>physical things will eventually </a:t>
            </a:r>
            <a:r>
              <a:rPr lang="en-US" dirty="0" smtClean="0"/>
              <a:t>disappear, </a:t>
            </a:r>
            <a:r>
              <a:rPr lang="en-US" dirty="0"/>
              <a:t>even the purest gold.  But there is something more valuable than gold – our faith.  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Because </a:t>
            </a:r>
            <a:r>
              <a:rPr lang="en-US" dirty="0"/>
              <a:t>our faith is so valuable, God desires to purify it (just like gold is refined).  This takes heat and pressure – trials that do not feel good to us at the time. </a:t>
            </a:r>
            <a:r>
              <a:rPr lang="en-US" dirty="0" smtClean="0"/>
              <a:t> Growth </a:t>
            </a:r>
            <a:r>
              <a:rPr lang="en-US" dirty="0"/>
              <a:t>will result when we face trials with faith (</a:t>
            </a:r>
            <a:r>
              <a:rPr lang="en-US" b="1" dirty="0"/>
              <a:t>James 1:2-4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0509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Living Joyfully in a Broken World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en-US" b="1" dirty="0" smtClean="0"/>
              <a:t>1 Peter 1:8-9  </a:t>
            </a:r>
            <a:r>
              <a:rPr lang="en-US" dirty="0" smtClean="0"/>
              <a:t>Jesus </a:t>
            </a:r>
            <a:r>
              <a:rPr lang="en-US" dirty="0"/>
              <a:t>will wipe away every tear, remove all pain, and we’ll praise Him forever. </a:t>
            </a:r>
            <a:r>
              <a:rPr lang="en-US" dirty="0" smtClean="0"/>
              <a:t>We </a:t>
            </a:r>
            <a:r>
              <a:rPr lang="en-US" dirty="0"/>
              <a:t>should be filled with a joy that is inexpressible and glorious! 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b="1" dirty="0" smtClean="0"/>
              <a:t>1Peter 1:3</a:t>
            </a:r>
            <a:r>
              <a:rPr lang="en-US" dirty="0" smtClean="0"/>
              <a:t>  God </a:t>
            </a:r>
            <a:r>
              <a:rPr lang="en-US" dirty="0"/>
              <a:t>has given us a “living </a:t>
            </a:r>
            <a:r>
              <a:rPr lang="en-US" dirty="0" smtClean="0"/>
              <a:t>hope.” Jesus </a:t>
            </a:r>
            <a:r>
              <a:rPr lang="en-US" dirty="0"/>
              <a:t>died for us, </a:t>
            </a:r>
            <a:r>
              <a:rPr lang="en-US" dirty="0" smtClean="0"/>
              <a:t>buy He </a:t>
            </a:r>
            <a:r>
              <a:rPr lang="en-US" dirty="0"/>
              <a:t>was resurrected and is now alive. </a:t>
            </a:r>
            <a:r>
              <a:rPr lang="en-US" dirty="0" smtClean="0"/>
              <a:t>The </a:t>
            </a:r>
            <a:r>
              <a:rPr lang="en-US" dirty="0"/>
              <a:t>Christian hope is not wishful </a:t>
            </a:r>
            <a:r>
              <a:rPr lang="en-US" dirty="0" smtClean="0"/>
              <a:t>thinking, </a:t>
            </a:r>
            <a:r>
              <a:rPr lang="en-US" dirty="0"/>
              <a:t>but a confident assurance based on the fact of the resurrection.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How </a:t>
            </a:r>
            <a:r>
              <a:rPr lang="en-US" dirty="0"/>
              <a:t>do we live in a broken world?  We live by keeping our eyes on Jesus and His amazing promises toward us.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259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Remember this: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When </a:t>
            </a:r>
            <a:r>
              <a:rPr lang="en-US" dirty="0" smtClean="0"/>
              <a:t>you put your faith </a:t>
            </a:r>
            <a:r>
              <a:rPr lang="en-US" dirty="0"/>
              <a:t>in Jesus, </a:t>
            </a:r>
            <a:r>
              <a:rPr lang="en-US" dirty="0" smtClean="0"/>
              <a:t>you are </a:t>
            </a:r>
            <a:r>
              <a:rPr lang="en-US" dirty="0"/>
              <a:t>given new life.  </a:t>
            </a:r>
            <a:r>
              <a:rPr lang="en-US" dirty="0" smtClean="0"/>
              <a:t>You are </a:t>
            </a:r>
            <a:r>
              <a:rPr lang="en-US" dirty="0"/>
              <a:t>born again into God’s </a:t>
            </a:r>
            <a:r>
              <a:rPr lang="en-US" dirty="0" smtClean="0"/>
              <a:t>family and have </a:t>
            </a:r>
            <a:r>
              <a:rPr lang="en-US" dirty="0"/>
              <a:t>a new Father and an eternal hope in heaven.</a:t>
            </a:r>
          </a:p>
          <a:p>
            <a:pPr lvl="0">
              <a:spcAft>
                <a:spcPts val="1200"/>
              </a:spcAft>
            </a:pPr>
            <a:r>
              <a:rPr lang="en-US" dirty="0" smtClean="0"/>
              <a:t>Your </a:t>
            </a:r>
            <a:r>
              <a:rPr lang="en-US" dirty="0"/>
              <a:t>salvation is secure because it is protected by God Himself.  </a:t>
            </a:r>
            <a:r>
              <a:rPr lang="en-US" dirty="0" smtClean="0"/>
              <a:t>You did </a:t>
            </a:r>
            <a:r>
              <a:rPr lang="en-US" dirty="0"/>
              <a:t>not earn salvation by </a:t>
            </a:r>
            <a:r>
              <a:rPr lang="en-US" dirty="0" smtClean="0"/>
              <a:t>your </a:t>
            </a:r>
            <a:r>
              <a:rPr lang="en-US" dirty="0"/>
              <a:t>“good works” and cannot </a:t>
            </a:r>
            <a:r>
              <a:rPr lang="en-US" dirty="0" smtClean="0"/>
              <a:t>lose </a:t>
            </a:r>
            <a:r>
              <a:rPr lang="en-US" dirty="0"/>
              <a:t>salvation by “bad works” (or anything else).</a:t>
            </a:r>
          </a:p>
          <a:p>
            <a:pPr lvl="0">
              <a:spcAft>
                <a:spcPts val="1200"/>
              </a:spcAft>
            </a:pPr>
            <a:r>
              <a:rPr lang="en-US" dirty="0" smtClean="0"/>
              <a:t>Your hope as </a:t>
            </a:r>
            <a:r>
              <a:rPr lang="en-US" dirty="0"/>
              <a:t>a Christian should </a:t>
            </a:r>
            <a:r>
              <a:rPr lang="en-US" dirty="0" smtClean="0"/>
              <a:t>bring you great joy!  </a:t>
            </a:r>
            <a:r>
              <a:rPr lang="en-US" dirty="0"/>
              <a:t>And as with </a:t>
            </a:r>
            <a:r>
              <a:rPr lang="en-US" dirty="0" smtClean="0"/>
              <a:t>every good thing, </a:t>
            </a:r>
            <a:r>
              <a:rPr lang="en-US" dirty="0"/>
              <a:t>it should </a:t>
            </a:r>
            <a:r>
              <a:rPr lang="en-US" dirty="0" smtClean="0"/>
              <a:t>bring praise </a:t>
            </a:r>
            <a:r>
              <a:rPr lang="en-US" dirty="0"/>
              <a:t>to the great God who has given it to us.</a:t>
            </a:r>
          </a:p>
        </p:txBody>
      </p:sp>
    </p:spTree>
    <p:extLst>
      <p:ext uri="{BB962C8B-B14F-4D97-AF65-F5344CB8AC3E}">
        <p14:creationId xmlns:p14="http://schemas.microsoft.com/office/powerpoint/2010/main" val="272956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Elect</a:t>
            </a:r>
            <a:r>
              <a:rPr lang="en-US" b="1" dirty="0" smtClean="0"/>
              <a:t>, </a:t>
            </a:r>
            <a:r>
              <a:rPr lang="en-US" b="1" u="sng" dirty="0" smtClean="0"/>
              <a:t>Chosen</a:t>
            </a:r>
            <a:r>
              <a:rPr lang="en-US" b="1" dirty="0" smtClean="0"/>
              <a:t>, and </a:t>
            </a:r>
            <a:r>
              <a:rPr lang="en-US" b="1" u="sng" dirty="0" smtClean="0"/>
              <a:t>Saved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1 Peter 1:1-2</a:t>
            </a:r>
            <a:r>
              <a:rPr lang="en-US" dirty="0" smtClean="0"/>
              <a:t>  The letter is written to “God’s </a:t>
            </a:r>
            <a:r>
              <a:rPr lang="en-US" u="sng" dirty="0" smtClean="0"/>
              <a:t>elect</a:t>
            </a:r>
            <a:r>
              <a:rPr lang="en-US" dirty="0" smtClean="0"/>
              <a:t>, exiles scattered throughout the provinces … who have been </a:t>
            </a:r>
            <a:r>
              <a:rPr lang="en-US" u="sng" dirty="0" smtClean="0"/>
              <a:t>chosen</a:t>
            </a:r>
            <a:r>
              <a:rPr lang="en-US" dirty="0" smtClean="0"/>
              <a:t> according to the foreknowledge of God …”</a:t>
            </a:r>
          </a:p>
          <a:p>
            <a:r>
              <a:rPr lang="en-US" b="1" dirty="0" smtClean="0"/>
              <a:t>Ephesians 1:3-6 </a:t>
            </a:r>
            <a:r>
              <a:rPr lang="en-US" dirty="0" smtClean="0"/>
              <a:t> uses the same words: “He </a:t>
            </a:r>
            <a:r>
              <a:rPr lang="en-US" u="sng" dirty="0" smtClean="0"/>
              <a:t>chose</a:t>
            </a:r>
            <a:r>
              <a:rPr lang="en-US" dirty="0" smtClean="0"/>
              <a:t> us in him before the creation of the world … He  </a:t>
            </a:r>
            <a:r>
              <a:rPr lang="en-US" u="sng" dirty="0" smtClean="0"/>
              <a:t>predestined</a:t>
            </a:r>
            <a:r>
              <a:rPr lang="en-US" dirty="0" smtClean="0"/>
              <a:t> us for adoption…”</a:t>
            </a:r>
          </a:p>
          <a:p>
            <a:r>
              <a:rPr lang="en-US" b="1" u="sng" dirty="0" smtClean="0"/>
              <a:t>Amazing truth</a:t>
            </a:r>
            <a:r>
              <a:rPr lang="en-US" dirty="0" smtClean="0"/>
              <a:t>: God has designed years of history that you might be His child today!</a:t>
            </a:r>
          </a:p>
          <a:p>
            <a:r>
              <a:rPr lang="en-US" b="1" dirty="0" smtClean="0"/>
              <a:t>Romans 10:13  </a:t>
            </a:r>
            <a:r>
              <a:rPr lang="en-US" dirty="0" smtClean="0"/>
              <a:t>“</a:t>
            </a:r>
            <a:r>
              <a:rPr lang="en-US" u="sng" dirty="0" smtClean="0"/>
              <a:t>Everyone</a:t>
            </a:r>
            <a:r>
              <a:rPr lang="en-US" dirty="0" smtClean="0"/>
              <a:t> who calls on the name of the Lord will be saved.”</a:t>
            </a:r>
          </a:p>
          <a:p>
            <a:r>
              <a:rPr lang="en-US" b="1" dirty="0" smtClean="0"/>
              <a:t>Matthew 23:37  </a:t>
            </a:r>
            <a:r>
              <a:rPr lang="en-US" dirty="0" smtClean="0"/>
              <a:t>“… you were </a:t>
            </a:r>
            <a:r>
              <a:rPr lang="en-US" u="sng" dirty="0" smtClean="0"/>
              <a:t>not willing</a:t>
            </a:r>
            <a:r>
              <a:rPr lang="en-US" dirty="0" smtClean="0"/>
              <a:t>.”</a:t>
            </a:r>
          </a:p>
          <a:p>
            <a:r>
              <a:rPr lang="en-US" b="1" dirty="0" smtClean="0"/>
              <a:t>Amazing Truth</a:t>
            </a:r>
            <a:r>
              <a:rPr lang="en-US" dirty="0" smtClean="0"/>
              <a:t>:  Everyone who comes to Jesus will be saved!</a:t>
            </a:r>
            <a:endParaRPr lang="en-US" dirty="0"/>
          </a:p>
          <a:p>
            <a:r>
              <a:rPr lang="en-US" dirty="0" smtClean="0"/>
              <a:t>Are we chosen by God or do we choose to believe in God?  </a:t>
            </a:r>
            <a:r>
              <a:rPr lang="en-US" b="1" dirty="0" smtClean="0"/>
              <a:t>Yes – both are true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6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smtClean="0"/>
              <a:t>Tri – unity  :  The Trinity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410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 smtClean="0"/>
              <a:t>1 Peter 1:2  </a:t>
            </a:r>
            <a:r>
              <a:rPr lang="en-US" dirty="0" smtClean="0"/>
              <a:t>Notice the roles of each in salvation: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 </a:t>
            </a:r>
            <a:r>
              <a:rPr lang="en-US" u="sng" dirty="0"/>
              <a:t>Father</a:t>
            </a:r>
            <a:r>
              <a:rPr lang="en-US" dirty="0"/>
              <a:t> has chosen and guided the plan of salvation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 </a:t>
            </a:r>
            <a:r>
              <a:rPr lang="en-US" u="sng" dirty="0"/>
              <a:t>Spirit</a:t>
            </a:r>
            <a:r>
              <a:rPr lang="en-US" dirty="0"/>
              <a:t> sanctifies us.  This means that He changes us from our old image into the image of God (</a:t>
            </a:r>
            <a:r>
              <a:rPr lang="en-US" b="1" dirty="0" smtClean="0"/>
              <a:t>2Corinthians </a:t>
            </a:r>
            <a:r>
              <a:rPr lang="en-US" b="1" dirty="0"/>
              <a:t>3:16-18</a:t>
            </a:r>
            <a:r>
              <a:rPr lang="en-US" dirty="0"/>
              <a:t>).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 blood of </a:t>
            </a:r>
            <a:r>
              <a:rPr lang="en-US" u="sng" dirty="0"/>
              <a:t>Jesus</a:t>
            </a:r>
            <a:r>
              <a:rPr lang="en-US" dirty="0"/>
              <a:t> has been shed for our cleansing and salvation.  A sacrifice was required to pay for our sins, and Jesus was our sacrifice</a:t>
            </a:r>
            <a:r>
              <a:rPr lang="en-US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Matthew 28:19</a:t>
            </a:r>
            <a:r>
              <a:rPr lang="en-US" dirty="0" smtClean="0"/>
              <a:t>  The Trinity at work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b="1" u="sng" dirty="0" smtClean="0"/>
              <a:t>Exiles and Strangers 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are only two kinds of people in the world – those who are God’s children </a:t>
            </a:r>
            <a:r>
              <a:rPr lang="en-US" dirty="0" smtClean="0"/>
              <a:t>(</a:t>
            </a:r>
            <a:r>
              <a:rPr lang="en-US" b="1" dirty="0" smtClean="0"/>
              <a:t>Matthew 5:14-16</a:t>
            </a:r>
            <a:r>
              <a:rPr lang="en-US" dirty="0" smtClean="0"/>
              <a:t>) and </a:t>
            </a:r>
            <a:r>
              <a:rPr lang="en-US" dirty="0"/>
              <a:t>those who are </a:t>
            </a:r>
            <a:r>
              <a:rPr lang="en-US" dirty="0" smtClean="0"/>
              <a:t>not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b="1" dirty="0" smtClean="0"/>
              <a:t>John 8:44</a:t>
            </a:r>
            <a:r>
              <a:rPr lang="en-US" dirty="0" smtClean="0"/>
              <a:t>).</a:t>
            </a:r>
          </a:p>
          <a:p>
            <a:r>
              <a:rPr lang="en-US" b="1" dirty="0"/>
              <a:t>2 Peter 1:4 </a:t>
            </a:r>
            <a:r>
              <a:rPr lang="en-US" b="1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result of your new birth, you have </a:t>
            </a:r>
            <a:r>
              <a:rPr lang="en-US" u="sng" dirty="0"/>
              <a:t>inherited</a:t>
            </a:r>
            <a:r>
              <a:rPr lang="en-US" dirty="0"/>
              <a:t> God’s divine </a:t>
            </a:r>
            <a:r>
              <a:rPr lang="en-US" dirty="0" smtClean="0"/>
              <a:t>nature.</a:t>
            </a:r>
          </a:p>
          <a:p>
            <a:r>
              <a:rPr lang="en-US" dirty="0" smtClean="0"/>
              <a:t>God’s children are not the same as the </a:t>
            </a:r>
            <a:r>
              <a:rPr lang="en-US" dirty="0" smtClean="0"/>
              <a:t>people </a:t>
            </a:r>
            <a:r>
              <a:rPr lang="en-US" dirty="0"/>
              <a:t>of this </a:t>
            </a:r>
            <a:r>
              <a:rPr lang="en-US" dirty="0" smtClean="0"/>
              <a:t>world. People of the world </a:t>
            </a:r>
            <a:r>
              <a:rPr lang="en-US" dirty="0" smtClean="0"/>
              <a:t>have a:</a:t>
            </a:r>
          </a:p>
          <a:p>
            <a:pPr lvl="1"/>
            <a:r>
              <a:rPr lang="en-US" u="sng" dirty="0" smtClean="0"/>
              <a:t>different </a:t>
            </a:r>
            <a:r>
              <a:rPr lang="en-US" u="sng" dirty="0"/>
              <a:t>God</a:t>
            </a:r>
            <a:r>
              <a:rPr lang="en-US" dirty="0"/>
              <a:t> (usually </a:t>
            </a:r>
            <a:r>
              <a:rPr lang="en-US" dirty="0" smtClean="0"/>
              <a:t>themselves)</a:t>
            </a:r>
          </a:p>
          <a:p>
            <a:pPr lvl="1"/>
            <a:r>
              <a:rPr lang="en-US" u="sng" dirty="0" smtClean="0"/>
              <a:t>different </a:t>
            </a:r>
            <a:r>
              <a:rPr lang="en-US" u="sng" dirty="0"/>
              <a:t>morality</a:t>
            </a:r>
            <a:r>
              <a:rPr lang="en-US" dirty="0"/>
              <a:t> (if it feels good, do it</a:t>
            </a:r>
            <a:r>
              <a:rPr lang="en-US" dirty="0" smtClean="0"/>
              <a:t>)</a:t>
            </a:r>
          </a:p>
          <a:p>
            <a:pPr lvl="1"/>
            <a:r>
              <a:rPr lang="en-US" u="sng" dirty="0" smtClean="0"/>
              <a:t>different </a:t>
            </a:r>
            <a:r>
              <a:rPr lang="en-US" u="sng" dirty="0"/>
              <a:t>goals</a:t>
            </a:r>
            <a:r>
              <a:rPr lang="en-US" dirty="0"/>
              <a:t> (make money and satisfy personal pleasures).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4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u="sng" dirty="0" smtClean="0"/>
              <a:t>Born Again</a:t>
            </a:r>
            <a:r>
              <a:rPr lang="en-US" dirty="0" smtClean="0"/>
              <a:t> – </a:t>
            </a:r>
            <a:r>
              <a:rPr lang="en-US" u="sng" dirty="0" smtClean="0"/>
              <a:t>in His Image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600" b="1" dirty="0" smtClean="0"/>
              <a:t>Genesis 1:26  </a:t>
            </a:r>
            <a:r>
              <a:rPr lang="en-US" sz="2600" dirty="0" smtClean="0"/>
              <a:t>God </a:t>
            </a:r>
            <a:r>
              <a:rPr lang="en-US" sz="2600" dirty="0"/>
              <a:t>created </a:t>
            </a:r>
            <a:r>
              <a:rPr lang="en-US" sz="2600" dirty="0" smtClean="0"/>
              <a:t>people “</a:t>
            </a:r>
            <a:r>
              <a:rPr lang="en-US" sz="2600" u="sng" dirty="0" smtClean="0"/>
              <a:t>In </a:t>
            </a:r>
            <a:r>
              <a:rPr lang="en-US" sz="2600" u="sng" dirty="0"/>
              <a:t>His Image</a:t>
            </a:r>
            <a:r>
              <a:rPr lang="en-US" sz="2600" dirty="0" smtClean="0"/>
              <a:t>”</a:t>
            </a:r>
          </a:p>
          <a:p>
            <a:pPr>
              <a:spcAft>
                <a:spcPts val="1200"/>
              </a:spcAft>
            </a:pPr>
            <a:r>
              <a:rPr lang="en-US" sz="2600" b="1" dirty="0" smtClean="0"/>
              <a:t>Genesis 5:3</a:t>
            </a:r>
            <a:r>
              <a:rPr lang="en-US" sz="2600" dirty="0" smtClean="0"/>
              <a:t>   After Adam listened to Satan</a:t>
            </a:r>
            <a:r>
              <a:rPr lang="en-US" sz="2600" dirty="0"/>
              <a:t>, his children were born “</a:t>
            </a:r>
            <a:r>
              <a:rPr lang="en-US" sz="2600" u="sng" dirty="0"/>
              <a:t>in his </a:t>
            </a:r>
            <a:r>
              <a:rPr lang="en-US" sz="2600" u="sng" dirty="0" smtClean="0"/>
              <a:t>image</a:t>
            </a:r>
            <a:r>
              <a:rPr lang="en-US" sz="2600" dirty="0" smtClean="0"/>
              <a:t>” </a:t>
            </a:r>
            <a:r>
              <a:rPr lang="en-US" sz="2600" dirty="0"/>
              <a:t>the image of a fallen, sinful </a:t>
            </a:r>
            <a:r>
              <a:rPr lang="en-US" sz="2600" dirty="0" smtClean="0"/>
              <a:t>man.  Every </a:t>
            </a:r>
            <a:r>
              <a:rPr lang="en-US" sz="2600" dirty="0"/>
              <a:t>person born on the earth received the same image and the same sinful nature (</a:t>
            </a:r>
            <a:r>
              <a:rPr lang="en-US" sz="2600" b="1" dirty="0"/>
              <a:t>Romans 5:12</a:t>
            </a:r>
            <a:r>
              <a:rPr lang="en-US" sz="2600" dirty="0" smtClean="0"/>
              <a:t>).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John 1:12-13 </a:t>
            </a:r>
            <a:r>
              <a:rPr lang="en-US" sz="2600" b="1" dirty="0" smtClean="0"/>
              <a:t> </a:t>
            </a:r>
            <a:r>
              <a:rPr lang="en-US" sz="2600" dirty="0" smtClean="0"/>
              <a:t>But </a:t>
            </a:r>
            <a:r>
              <a:rPr lang="en-US" sz="2600" dirty="0"/>
              <a:t>when a person believes in Jesus</a:t>
            </a:r>
            <a:r>
              <a:rPr lang="en-US" sz="2600" dirty="0" smtClean="0"/>
              <a:t>, </a:t>
            </a:r>
            <a:r>
              <a:rPr lang="en-US" sz="2600" dirty="0"/>
              <a:t>they are born into God’s </a:t>
            </a:r>
            <a:r>
              <a:rPr lang="en-US" sz="2600" dirty="0" smtClean="0"/>
              <a:t>family.  We </a:t>
            </a:r>
            <a:r>
              <a:rPr lang="en-US" sz="2600" dirty="0"/>
              <a:t>entered this world </a:t>
            </a:r>
            <a:r>
              <a:rPr lang="en-US" sz="2600" dirty="0" smtClean="0"/>
              <a:t>by physical birth – we enter </a:t>
            </a:r>
            <a:r>
              <a:rPr lang="en-US" sz="2600" dirty="0"/>
              <a:t>God’s family by </a:t>
            </a:r>
            <a:r>
              <a:rPr lang="en-US" sz="2600" dirty="0" smtClean="0"/>
              <a:t>spiritual birth </a:t>
            </a:r>
            <a:r>
              <a:rPr lang="en-US" sz="2600" dirty="0"/>
              <a:t>(</a:t>
            </a:r>
            <a:r>
              <a:rPr lang="en-US" sz="2600" b="1" dirty="0"/>
              <a:t>John 3:3</a:t>
            </a:r>
            <a:r>
              <a:rPr lang="en-US" sz="2600" dirty="0"/>
              <a:t>).  </a:t>
            </a:r>
            <a:endParaRPr lang="en-US" sz="2600" dirty="0" smtClean="0"/>
          </a:p>
          <a:p>
            <a:pPr>
              <a:spcAft>
                <a:spcPts val="1200"/>
              </a:spcAft>
            </a:pPr>
            <a:r>
              <a:rPr lang="en-US" sz="2600" dirty="0" smtClean="0"/>
              <a:t>When </a:t>
            </a:r>
            <a:r>
              <a:rPr lang="en-US" sz="2600" dirty="0"/>
              <a:t>you were born physically, </a:t>
            </a:r>
            <a:r>
              <a:rPr lang="en-US" sz="2600" dirty="0" smtClean="0"/>
              <a:t>it was recorded on a </a:t>
            </a:r>
            <a:r>
              <a:rPr lang="en-US" sz="2600" u="sng" dirty="0"/>
              <a:t>birth certificate</a:t>
            </a:r>
            <a:r>
              <a:rPr lang="en-US" sz="2600" dirty="0"/>
              <a:t>.  When you were born again, a record was made (</a:t>
            </a:r>
            <a:r>
              <a:rPr lang="en-US" sz="2600" b="1" dirty="0" smtClean="0"/>
              <a:t>1John </a:t>
            </a:r>
            <a:r>
              <a:rPr lang="en-US" sz="2600" b="1" dirty="0"/>
              <a:t>5:11-13</a:t>
            </a:r>
            <a:r>
              <a:rPr lang="en-US" sz="2600" dirty="0"/>
              <a:t>).  Your birth certificate was </a:t>
            </a:r>
            <a:r>
              <a:rPr lang="en-US" sz="2600" u="sng" dirty="0"/>
              <a:t>marked with a seal</a:t>
            </a:r>
            <a:r>
              <a:rPr lang="en-US" sz="2600" dirty="0"/>
              <a:t> – the Holy Spirit of God (</a:t>
            </a:r>
            <a:r>
              <a:rPr lang="en-US" sz="2600" b="1" dirty="0"/>
              <a:t>Ephesians 1:13</a:t>
            </a:r>
            <a:r>
              <a:rPr lang="en-US" sz="2600" dirty="0" smtClean="0"/>
              <a:t>).</a:t>
            </a:r>
            <a:endParaRPr lang="en-US" sz="26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9121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0" y="-1"/>
            <a:ext cx="9081492" cy="690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God is central, and you are His child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1 Peter 1:3</a:t>
            </a:r>
            <a:r>
              <a:rPr lang="en-US" dirty="0" smtClean="0"/>
              <a:t>  God is the central figure in the universe.  He has </a:t>
            </a:r>
            <a:r>
              <a:rPr lang="en-US" dirty="0"/>
              <a:t>created us for His </a:t>
            </a:r>
            <a:r>
              <a:rPr lang="en-US" dirty="0" smtClean="0"/>
              <a:t>purposes – </a:t>
            </a:r>
            <a:r>
              <a:rPr lang="en-US" u="sng" dirty="0" smtClean="0"/>
              <a:t>once </a:t>
            </a:r>
            <a:r>
              <a:rPr lang="en-US" u="sng" dirty="0"/>
              <a:t>we really understand this</a:t>
            </a:r>
            <a:r>
              <a:rPr lang="en-US" dirty="0"/>
              <a:t>, </a:t>
            </a:r>
            <a:r>
              <a:rPr lang="en-US" dirty="0" smtClean="0"/>
              <a:t>we understand </a:t>
            </a:r>
            <a:r>
              <a:rPr lang="en-US" dirty="0"/>
              <a:t>life much better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His plan and </a:t>
            </a:r>
            <a:r>
              <a:rPr lang="en-US" dirty="0" smtClean="0"/>
              <a:t>purpose, He </a:t>
            </a:r>
            <a:r>
              <a:rPr lang="en-US" dirty="0"/>
              <a:t>showed mercy </a:t>
            </a:r>
            <a:r>
              <a:rPr lang="en-US" dirty="0" smtClean="0"/>
              <a:t>to </a:t>
            </a:r>
            <a:r>
              <a:rPr lang="en-US" dirty="0"/>
              <a:t>us, allowing us to receive the new birth through the resurrection of </a:t>
            </a:r>
            <a:r>
              <a:rPr lang="en-US" dirty="0" smtClean="0"/>
              <a:t>Jesus (</a:t>
            </a:r>
            <a:r>
              <a:rPr lang="en-US" b="1" dirty="0"/>
              <a:t>Ephesians </a:t>
            </a:r>
            <a:r>
              <a:rPr lang="en-US" b="1" dirty="0" smtClean="0"/>
              <a:t>1:3-6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Every </a:t>
            </a:r>
            <a:r>
              <a:rPr lang="en-US" dirty="0"/>
              <a:t>Christian has a new Father: God Almighty!  As a good Father, He:</a:t>
            </a:r>
          </a:p>
          <a:p>
            <a:pPr lvl="1"/>
            <a:r>
              <a:rPr lang="en-US" dirty="0"/>
              <a:t>loves and cares for his child (</a:t>
            </a:r>
            <a:r>
              <a:rPr lang="en-US" b="1" dirty="0"/>
              <a:t>1 Peter 5:7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guides and teaches his child (</a:t>
            </a:r>
            <a:r>
              <a:rPr lang="en-US" b="1" dirty="0"/>
              <a:t>John 14:26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disciplines his child (</a:t>
            </a:r>
            <a:r>
              <a:rPr lang="en-US" b="1" dirty="0"/>
              <a:t>Hebrews 12:5-6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has a plan for his child (</a:t>
            </a:r>
            <a:r>
              <a:rPr lang="en-US" b="1" dirty="0"/>
              <a:t>2 Timothy 1:9,10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8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b="1" u="sng" dirty="0" smtClean="0"/>
              <a:t>Eternally Secure 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791200"/>
          </a:xfrm>
        </p:spPr>
        <p:txBody>
          <a:bodyPr>
            <a:normAutofit/>
          </a:bodyPr>
          <a:lstStyle/>
          <a:p>
            <a:r>
              <a:rPr lang="en-US" b="1" dirty="0" smtClean="0"/>
              <a:t>1 Peter 1:4-5</a:t>
            </a:r>
            <a:r>
              <a:rPr lang="en-US" dirty="0" smtClean="0"/>
              <a:t>  Amazing and wonderful promises:</a:t>
            </a:r>
          </a:p>
          <a:p>
            <a:pPr lvl="1"/>
            <a:r>
              <a:rPr lang="en-US" dirty="0" smtClean="0"/>
              <a:t>God </a:t>
            </a:r>
            <a:r>
              <a:rPr lang="en-US" dirty="0"/>
              <a:t>has given us salvation and will not take it away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u="sng" dirty="0"/>
              <a:t>kept</a:t>
            </a:r>
            <a:r>
              <a:rPr lang="en-US" dirty="0"/>
              <a:t> for us </a:t>
            </a:r>
            <a:r>
              <a:rPr lang="en-US" u="sng" dirty="0"/>
              <a:t>by His power</a:t>
            </a:r>
            <a:r>
              <a:rPr lang="en-US" dirty="0"/>
              <a:t>, it will never fade </a:t>
            </a:r>
            <a:r>
              <a:rPr lang="en-US" dirty="0" smtClean="0"/>
              <a:t>away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u="sng" dirty="0"/>
              <a:t>reserved</a:t>
            </a:r>
            <a:r>
              <a:rPr lang="en-US" dirty="0"/>
              <a:t> for us in heaven.  </a:t>
            </a:r>
            <a:endParaRPr lang="en-US" dirty="0" smtClean="0"/>
          </a:p>
          <a:p>
            <a:r>
              <a:rPr lang="en-US" b="1" dirty="0" smtClean="0"/>
              <a:t>John </a:t>
            </a:r>
            <a:r>
              <a:rPr lang="en-US" b="1" dirty="0"/>
              <a:t>10:27-29 </a:t>
            </a:r>
            <a:r>
              <a:rPr lang="en-US" b="1" dirty="0" smtClean="0"/>
              <a:t> </a:t>
            </a:r>
            <a:r>
              <a:rPr lang="en-US" dirty="0"/>
              <a:t>N</a:t>
            </a:r>
            <a:r>
              <a:rPr lang="en-US" dirty="0" smtClean="0"/>
              <a:t>o </a:t>
            </a:r>
            <a:r>
              <a:rPr lang="en-US" dirty="0"/>
              <a:t>one (not even you) can cause you to lose your salvation, because God your Father is GREATER THAN ALL men.  </a:t>
            </a:r>
            <a:endParaRPr lang="en-US" dirty="0" smtClean="0"/>
          </a:p>
          <a:p>
            <a:r>
              <a:rPr lang="en-US" b="1" dirty="0"/>
              <a:t>Ephesians 2:8-9 </a:t>
            </a:r>
            <a:r>
              <a:rPr lang="en-US" b="1" dirty="0" smtClean="0"/>
              <a:t> </a:t>
            </a:r>
            <a:r>
              <a:rPr lang="en-US" dirty="0" smtClean="0"/>
              <a:t>Salvation </a:t>
            </a:r>
            <a:r>
              <a:rPr lang="en-US" dirty="0"/>
              <a:t>is by grace through faith, and not by works. </a:t>
            </a:r>
            <a:r>
              <a:rPr lang="en-US" dirty="0" smtClean="0"/>
              <a:t>No one </a:t>
            </a:r>
            <a:r>
              <a:rPr lang="en-US" dirty="0"/>
              <a:t>can lose his </a:t>
            </a:r>
            <a:r>
              <a:rPr lang="en-US" dirty="0" smtClean="0"/>
              <a:t>salvation </a:t>
            </a:r>
            <a:r>
              <a:rPr lang="en-US" dirty="0"/>
              <a:t>because no </a:t>
            </a:r>
            <a:r>
              <a:rPr lang="en-US" dirty="0" smtClean="0"/>
              <a:t>one </a:t>
            </a:r>
            <a:r>
              <a:rPr lang="en-US" dirty="0"/>
              <a:t>earned his </a:t>
            </a:r>
            <a:r>
              <a:rPr lang="en-US" dirty="0" smtClean="0"/>
              <a:t>salvation.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5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9445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What can separate you from God’s love?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 smtClean="0"/>
              <a:t>Romans 8:38-39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A</a:t>
            </a:r>
            <a:r>
              <a:rPr lang="en-US" dirty="0" smtClean="0"/>
              <a:t>. “</a:t>
            </a:r>
            <a:r>
              <a:rPr lang="en-US" dirty="0"/>
              <a:t>Death” – you can’t lose it when you die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B</a:t>
            </a:r>
            <a:r>
              <a:rPr lang="en-US" dirty="0" smtClean="0"/>
              <a:t>. “</a:t>
            </a:r>
            <a:r>
              <a:rPr lang="en-US" dirty="0"/>
              <a:t>Life” – you can’t lose it while you are alive.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C</a:t>
            </a:r>
            <a:r>
              <a:rPr lang="en-US" dirty="0" smtClean="0"/>
              <a:t>. “</a:t>
            </a:r>
            <a:r>
              <a:rPr lang="en-US" dirty="0"/>
              <a:t>Angels” – can’t take it from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D</a:t>
            </a:r>
            <a:r>
              <a:rPr lang="en-US" dirty="0" smtClean="0"/>
              <a:t>. “</a:t>
            </a:r>
            <a:r>
              <a:rPr lang="en-US" dirty="0"/>
              <a:t>Demons” – the devil can’t cause you to lose it.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E</a:t>
            </a:r>
            <a:r>
              <a:rPr lang="en-US" dirty="0" smtClean="0"/>
              <a:t>. “</a:t>
            </a:r>
            <a:r>
              <a:rPr lang="en-US" dirty="0"/>
              <a:t>The present” – nothing happening right now can take it away.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F</a:t>
            </a:r>
            <a:r>
              <a:rPr lang="en-US" dirty="0" smtClean="0"/>
              <a:t>. “</a:t>
            </a:r>
            <a:r>
              <a:rPr lang="en-US" dirty="0"/>
              <a:t>The future” – nothing in the future can make you lose it.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G</a:t>
            </a:r>
            <a:r>
              <a:rPr lang="en-US" dirty="0" smtClean="0"/>
              <a:t>. “</a:t>
            </a:r>
            <a:r>
              <a:rPr lang="en-US" dirty="0"/>
              <a:t>any powers” – there is nothing more powerful than God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H</a:t>
            </a:r>
            <a:r>
              <a:rPr lang="en-US" dirty="0" smtClean="0"/>
              <a:t>. “</a:t>
            </a:r>
            <a:r>
              <a:rPr lang="en-US" dirty="0"/>
              <a:t>Height” – nothing above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I</a:t>
            </a:r>
            <a:r>
              <a:rPr lang="en-US" dirty="0" smtClean="0"/>
              <a:t>. “</a:t>
            </a:r>
            <a:r>
              <a:rPr lang="en-US" dirty="0"/>
              <a:t>Depth” – nothing below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J. </a:t>
            </a:r>
            <a:r>
              <a:rPr lang="en-US" dirty="0" smtClean="0"/>
              <a:t> “</a:t>
            </a:r>
            <a:r>
              <a:rPr lang="en-US" dirty="0"/>
              <a:t>NOR ANYTHING ELSE in all creation, will be able to separate us from the love of God, that is in Christ Jesus our Lord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1206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Salvation and Security</vt:lpstr>
      <vt:lpstr>Elect, Chosen, and Saved</vt:lpstr>
      <vt:lpstr>Tri – unity  :  The Trinity</vt:lpstr>
      <vt:lpstr>Exiles and Strangers ?</vt:lpstr>
      <vt:lpstr>Born Again – in His Image</vt:lpstr>
      <vt:lpstr>PowerPoint Presentation</vt:lpstr>
      <vt:lpstr>God is central, and you are His child</vt:lpstr>
      <vt:lpstr>Eternally Secure !</vt:lpstr>
      <vt:lpstr>What can separate you from God’s love?</vt:lpstr>
      <vt:lpstr>Living in a Broken World</vt:lpstr>
      <vt:lpstr>Living Joyfully in a Broken World</vt:lpstr>
      <vt:lpstr>Remember this: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and Security</dc:title>
  <dc:creator>Multiple Authors</dc:creator>
  <cp:lastModifiedBy>Multiple Authors</cp:lastModifiedBy>
  <cp:revision>13</cp:revision>
  <dcterms:created xsi:type="dcterms:W3CDTF">2020-04-25T21:24:17Z</dcterms:created>
  <dcterms:modified xsi:type="dcterms:W3CDTF">2020-04-26T14:09:49Z</dcterms:modified>
</cp:coreProperties>
</file>