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72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98" autoAdjust="0"/>
    <p:restoredTop sz="94660"/>
  </p:normalViewPr>
  <p:slideViewPr>
    <p:cSldViewPr>
      <p:cViewPr varScale="1">
        <p:scale>
          <a:sx n="114" d="100"/>
          <a:sy n="114" d="100"/>
        </p:scale>
        <p:origin x="142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954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094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393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42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6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9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1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07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17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48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9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73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Sharing the Gospel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most important news!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69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Sin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102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We have all failed to live for the glory of God (</a:t>
            </a:r>
            <a:r>
              <a:rPr lang="en-US" b="1" dirty="0" smtClean="0"/>
              <a:t>Romans 3:23</a:t>
            </a:r>
            <a:r>
              <a:rPr lang="en-US" dirty="0" smtClean="0"/>
              <a:t>), trading His glory for other things (</a:t>
            </a:r>
            <a:r>
              <a:rPr lang="en-US" b="1" dirty="0" smtClean="0"/>
              <a:t>Romans 1:23</a:t>
            </a:r>
            <a:r>
              <a:rPr lang="en-US" dirty="0" smtClean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By dishonoring and disobeying God, we are separated from Him (</a:t>
            </a:r>
            <a:r>
              <a:rPr lang="en-US" b="1" dirty="0" smtClean="0"/>
              <a:t>Isaiah 59:2</a:t>
            </a:r>
            <a:r>
              <a:rPr lang="en-US" dirty="0" smtClean="0"/>
              <a:t>)</a:t>
            </a:r>
            <a:r>
              <a:rPr lang="en-US" b="1" dirty="0" smtClean="0"/>
              <a:t>. </a:t>
            </a:r>
            <a:r>
              <a:rPr lang="en-US" dirty="0" smtClean="0"/>
              <a:t> Sin is not just bad things that we do, it is naturally the way we are (</a:t>
            </a:r>
            <a:r>
              <a:rPr lang="en-US" b="1" dirty="0" smtClean="0"/>
              <a:t>Romans 5:12</a:t>
            </a:r>
            <a:r>
              <a:rPr lang="en-US" dirty="0" smtClean="0"/>
              <a:t>; </a:t>
            </a:r>
            <a:r>
              <a:rPr lang="en-US" b="1" dirty="0" smtClean="0"/>
              <a:t>Ephesians 2:1-3</a:t>
            </a:r>
            <a:r>
              <a:rPr lang="en-US" dirty="0" smtClean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Sin leaves us separated from God, unable to know Him, confused about life, under judgment, and hopeless. (</a:t>
            </a:r>
            <a:r>
              <a:rPr lang="en-US" b="1" dirty="0" smtClean="0"/>
              <a:t>Ephesians 2:1-12</a:t>
            </a:r>
            <a:r>
              <a:rPr lang="en-US" dirty="0" smtClean="0"/>
              <a:t>)</a:t>
            </a:r>
            <a:endParaRPr lang="en-US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The Law of God (</a:t>
            </a:r>
            <a:r>
              <a:rPr lang="en-US" b="1" dirty="0" smtClean="0"/>
              <a:t>Exodus 20:1-17</a:t>
            </a:r>
            <a:r>
              <a:rPr lang="en-US" dirty="0" smtClean="0"/>
              <a:t>) exposes our guilt and leaves us condemned (</a:t>
            </a:r>
            <a:r>
              <a:rPr lang="en-US" b="1" dirty="0" smtClean="0"/>
              <a:t>Romans 3:19-20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49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Christ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4102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Our only hope is found in Jesus Christ (</a:t>
            </a:r>
            <a:r>
              <a:rPr lang="en-US" b="1" dirty="0" smtClean="0"/>
              <a:t>Acts 4:12; John 14:6; 1 Timothy 1:15</a:t>
            </a:r>
            <a:r>
              <a:rPr lang="en-US" dirty="0" smtClean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In Jesus, God became a man and took the punishment that we deserve (</a:t>
            </a:r>
            <a:r>
              <a:rPr lang="en-US" b="1" dirty="0" smtClean="0"/>
              <a:t>Isaiah 53:6</a:t>
            </a:r>
            <a:r>
              <a:rPr lang="en-US" dirty="0" smtClean="0"/>
              <a:t>; </a:t>
            </a:r>
            <a:r>
              <a:rPr lang="en-US" b="1" dirty="0" smtClean="0"/>
              <a:t>Romans 8:3</a:t>
            </a:r>
            <a:r>
              <a:rPr lang="en-US" dirty="0" smtClean="0"/>
              <a:t>;</a:t>
            </a:r>
            <a:r>
              <a:rPr lang="en-US" b="1" dirty="0" smtClean="0"/>
              <a:t> 1 Peter 2:24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Because Jesus paid the price for our sin, He offers His eternal righteousness to those who believe (</a:t>
            </a:r>
            <a:r>
              <a:rPr lang="en-US" b="1" dirty="0" smtClean="0"/>
              <a:t>2 Corinthians 5:21</a:t>
            </a:r>
            <a:r>
              <a:rPr lang="en-US" dirty="0" smtClean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The sacrifice of Jesus demonstrates the amazing love of God (</a:t>
            </a:r>
            <a:r>
              <a:rPr lang="en-US" b="1" dirty="0" smtClean="0"/>
              <a:t>Psalm 103:11-12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794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Faith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102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Since everyone is lost, we cannot save ourselves and we all need God’s grace (</a:t>
            </a:r>
            <a:r>
              <a:rPr lang="en-US" b="1" dirty="0" smtClean="0"/>
              <a:t>Titus 3:5-6; Ephesians 2:8,9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We don’t deserve God’s grace – we simply receive it as a gift (</a:t>
            </a:r>
            <a:r>
              <a:rPr lang="en-US" b="1" dirty="0" smtClean="0"/>
              <a:t>Ephesians 2:4-5;</a:t>
            </a:r>
            <a:r>
              <a:rPr lang="en-US" dirty="0"/>
              <a:t> </a:t>
            </a:r>
            <a:r>
              <a:rPr lang="en-US" b="1" dirty="0" smtClean="0"/>
              <a:t>Romans </a:t>
            </a:r>
            <a:r>
              <a:rPr lang="en-US" b="1" dirty="0"/>
              <a:t>6:23</a:t>
            </a:r>
            <a:r>
              <a:rPr lang="en-US" dirty="0" smtClean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We must each admit our sinfulness and turn to Jesus (“repentance” – </a:t>
            </a:r>
            <a:r>
              <a:rPr lang="en-US" b="1" dirty="0" smtClean="0"/>
              <a:t>Luke 13:3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We are saved by believing (trusting) in the sacrifice and resurrection of Jesus and surrendering to Him as our Lord (</a:t>
            </a:r>
            <a:r>
              <a:rPr lang="en-US" b="1" dirty="0" smtClean="0"/>
              <a:t>Romans 10:9,10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When we believe in Jesus, our broken relationship with God is restored (</a:t>
            </a:r>
            <a:r>
              <a:rPr lang="en-US" b="1" dirty="0" smtClean="0"/>
              <a:t>John 1:12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14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Additional Thoughts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10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Remember the “double truths” of being a Christ follower: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It is </a:t>
            </a:r>
            <a:r>
              <a:rPr lang="en-US" u="sng" dirty="0" smtClean="0"/>
              <a:t>the best thing</a:t>
            </a:r>
            <a:r>
              <a:rPr lang="en-US" dirty="0" smtClean="0"/>
              <a:t> that can ever happen to you (</a:t>
            </a:r>
            <a:r>
              <a:rPr lang="en-US" b="1" dirty="0" smtClean="0"/>
              <a:t>John 3:16</a:t>
            </a:r>
            <a:r>
              <a:rPr lang="en-US" dirty="0" smtClean="0"/>
              <a:t>; </a:t>
            </a:r>
            <a:r>
              <a:rPr lang="en-US" b="1" dirty="0" smtClean="0"/>
              <a:t>Psalm 16:11; Psalm 37:4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It is </a:t>
            </a:r>
            <a:r>
              <a:rPr lang="en-US" u="sng" dirty="0" smtClean="0"/>
              <a:t>not an easy path</a:t>
            </a:r>
            <a:r>
              <a:rPr lang="en-US" dirty="0" smtClean="0"/>
              <a:t> to walk (</a:t>
            </a:r>
            <a:r>
              <a:rPr lang="en-US" b="1" dirty="0" smtClean="0"/>
              <a:t>Matthew 16:24; Acts 14:22; 2 Timothy 3:12; Luke 14:28-33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Do not put words into someone’s mouth.  If they are ready to pray and trust God, let them speak their own words of confession and trust.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9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Starting Points Q &amp; A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867400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What do you think happens after you die?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“And </a:t>
            </a:r>
            <a:r>
              <a:rPr lang="en-US" dirty="0"/>
              <a:t>just as it is appointed for man to die once, and after that comes judgment</a:t>
            </a:r>
            <a:r>
              <a:rPr lang="en-US" dirty="0" smtClean="0"/>
              <a:t>,” Hebrews 9:27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If you were to die tonight, are you certain that you would go to heaven?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“I </a:t>
            </a:r>
            <a:r>
              <a:rPr lang="en-US" dirty="0"/>
              <a:t>write these things to you who believe in the name of the Son of God that you may know that you have eternal </a:t>
            </a:r>
            <a:r>
              <a:rPr lang="en-US" dirty="0" smtClean="0"/>
              <a:t>life.” 1John5:13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If God were to ask you, “Why should I let you into My heaven?”, what would you say?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“For </a:t>
            </a:r>
            <a:r>
              <a:rPr lang="en-US" dirty="0"/>
              <a:t>by grace you have been saved through faith. And this is not your own doing; it is the gift of God</a:t>
            </a:r>
            <a:r>
              <a:rPr lang="en-US" dirty="0" smtClean="0"/>
              <a:t>, </a:t>
            </a:r>
            <a:r>
              <a:rPr lang="en-US" dirty="0"/>
              <a:t>not a result of works, so that no one may boast</a:t>
            </a:r>
            <a:r>
              <a:rPr lang="en-US" dirty="0" smtClean="0"/>
              <a:t>.” Ephesians 2:8,9</a:t>
            </a:r>
          </a:p>
        </p:txBody>
      </p:sp>
    </p:spTree>
    <p:extLst>
      <p:ext uri="{BB962C8B-B14F-4D97-AF65-F5344CB8AC3E}">
        <p14:creationId xmlns:p14="http://schemas.microsoft.com/office/powerpoint/2010/main" val="154950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Talk about this: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257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When was the first time that you heard about Jesus? 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How long did it take for you to become His follower?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What are some of the things that helped you decide to put your trust in Him?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As you think about how you came to faith, what do you think is important when sharing with others?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845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What is Evangelism?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102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Evangelism: (Greek “</a:t>
            </a:r>
            <a:r>
              <a:rPr lang="en-US" dirty="0" err="1" smtClean="0"/>
              <a:t>euangelion</a:t>
            </a:r>
            <a:r>
              <a:rPr lang="en-US" dirty="0" smtClean="0"/>
              <a:t>”) – to bring good news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Evangelism is a process  (</a:t>
            </a:r>
            <a:r>
              <a:rPr lang="en-US" b="1" dirty="0" smtClean="0"/>
              <a:t>1 Corinthians 3:5,6</a:t>
            </a:r>
            <a:r>
              <a:rPr lang="en-US" dirty="0" smtClean="0"/>
              <a:t>)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Preparing the soil, planting, watering, weeding, removing bugs, </a:t>
            </a:r>
            <a:r>
              <a:rPr lang="en-US" dirty="0" err="1" smtClean="0"/>
              <a:t>etc</a:t>
            </a:r>
            <a:r>
              <a:rPr lang="en-US" dirty="0" smtClean="0"/>
              <a:t>, and finally, harvesting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Be ready to participate in the process (</a:t>
            </a:r>
            <a:r>
              <a:rPr lang="en-US" b="1" dirty="0" smtClean="0"/>
              <a:t>1 Peter 3:15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C.H</a:t>
            </a:r>
            <a:r>
              <a:rPr lang="en-US" dirty="0"/>
              <a:t>. </a:t>
            </a:r>
            <a:r>
              <a:rPr lang="en-US" dirty="0" smtClean="0"/>
              <a:t>Spurgeon: “Evangelism is </a:t>
            </a:r>
            <a:r>
              <a:rPr lang="en-US" dirty="0"/>
              <a:t>one beggar telling another beggar where to get bread</a:t>
            </a:r>
            <a:r>
              <a:rPr lang="en-US" dirty="0" smtClean="0"/>
              <a:t>.”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We are no better than others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People are hungry and we pray they will seek good food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Salvation is a free gift from God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238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People are all different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102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Some are “open” and some are “closed” (</a:t>
            </a:r>
            <a:r>
              <a:rPr lang="en-US" b="1" dirty="0" smtClean="0"/>
              <a:t>Matthew 27:54,62-63</a:t>
            </a:r>
            <a:r>
              <a:rPr lang="en-US" dirty="0" smtClean="0"/>
              <a:t>; John 16:7-8)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People are starting at different places and need to see / hear different things from you:</a:t>
            </a:r>
          </a:p>
          <a:p>
            <a:pPr marL="971550" lvl="1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No knowledge of supernatural things</a:t>
            </a:r>
          </a:p>
          <a:p>
            <a:pPr marL="971550" lvl="1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Believe that a God exists, but no understanding</a:t>
            </a:r>
          </a:p>
          <a:p>
            <a:pPr marL="971550" lvl="1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Worried about their own sinfulness</a:t>
            </a:r>
          </a:p>
          <a:p>
            <a:pPr marL="971550" lvl="1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Recognize that the Bible is true</a:t>
            </a:r>
          </a:p>
          <a:p>
            <a:pPr marL="971550" lvl="1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Understands the message of the gospel</a:t>
            </a:r>
          </a:p>
          <a:p>
            <a:pPr marL="971550" lvl="1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Ready to repent and surrender to God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251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Some Starting Questions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486400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Ask questions and listen carefully to their words and feelings.  Some examples: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What do you think happens after you die?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Do you have any spiritual beliefs?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Do you have much of a spiritual background?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Our lives are very short – have you ever wondered why you’re here at this place and time?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What do you want in life?  What is your long-term goal?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What is your hope?  Why do we see </a:t>
            </a:r>
            <a:r>
              <a:rPr lang="ja-JP" altLang="en-US" dirty="0" smtClean="0"/>
              <a:t>丧</a:t>
            </a:r>
            <a:r>
              <a:rPr lang="ja-JP" altLang="en-US" dirty="0"/>
              <a:t>文</a:t>
            </a:r>
            <a:r>
              <a:rPr lang="ja-JP" altLang="en-US" dirty="0" smtClean="0"/>
              <a:t>化 </a:t>
            </a:r>
            <a:r>
              <a:rPr lang="en-US" altLang="ja-JP" dirty="0" smtClean="0"/>
              <a:t>(</a:t>
            </a:r>
            <a:r>
              <a:rPr lang="en-US" dirty="0" err="1"/>
              <a:t>sàng</a:t>
            </a:r>
            <a:r>
              <a:rPr lang="en-US" dirty="0"/>
              <a:t> </a:t>
            </a:r>
            <a:r>
              <a:rPr lang="en-US" dirty="0" err="1"/>
              <a:t>wénhuà</a:t>
            </a:r>
            <a:r>
              <a:rPr lang="en-US" altLang="ja-JP" dirty="0" smtClean="0"/>
              <a:t>) emerging today?</a:t>
            </a:r>
            <a:endParaRPr lang="en-US" dirty="0" smtClean="0"/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Do you believe that you were made by God, or do you think you’re here solely by accident?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What gives meaning and purpose to your life?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Does faith or spiritual values play a role in your work/day/marriage/perspective on life?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Everyone believes something – what do you believe?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If what you believe were not true, would you want to know it?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If you were to die tonight, where do you think you would go?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If God were to ask you, “Why should I let you into My heaven?”, what would you say</a:t>
            </a:r>
            <a:r>
              <a:rPr lang="en-US" sz="2700" dirty="0" smtClean="0"/>
              <a:t>?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10936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Starting Points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4864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Pray – salvation is from the Lord (</a:t>
            </a:r>
            <a:r>
              <a:rPr lang="en-US" b="1" dirty="0" smtClean="0"/>
              <a:t>1 Timothy 1:15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Our life should be godly, demonstrating the “fruit of the Spirit” (</a:t>
            </a:r>
            <a:r>
              <a:rPr lang="en-US" b="1" dirty="0" smtClean="0"/>
              <a:t>Galatians 5:22,23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Share your testimony – even a very simple one, about how Jesus has changed you (</a:t>
            </a:r>
            <a:r>
              <a:rPr lang="en-US" b="1" dirty="0" smtClean="0"/>
              <a:t>John 9:25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Everyone has faith in something.  We all base our lives on our beliefs about Origin, Meaning, Morality, and Destiny.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663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Be clear about false “gospels”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102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If you are a good person and work hard, you can go to heaven.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If you go to church, get baptized, or come from a Christian family, you are OK.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If you become a Christian, God will give you everything you want: physical health, smart children, a good job, a happy life, etc.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Everyone is God’s child and should be accepted just as they are.  Sin isn’t a problem so we don’t need a “Savior.”</a:t>
            </a:r>
          </a:p>
        </p:txBody>
      </p:sp>
    </p:spTree>
    <p:extLst>
      <p:ext uri="{BB962C8B-B14F-4D97-AF65-F5344CB8AC3E}">
        <p14:creationId xmlns:p14="http://schemas.microsoft.com/office/powerpoint/2010/main" val="65902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The true gospel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10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Four great realities to know in order to be saved by Jesus Christ: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b="1" dirty="0" smtClean="0"/>
              <a:t>God</a:t>
            </a:r>
            <a:r>
              <a:rPr lang="en-US" dirty="0" smtClean="0"/>
              <a:t> – everything starts here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b="1" dirty="0" smtClean="0"/>
              <a:t>Sin</a:t>
            </a:r>
            <a:r>
              <a:rPr lang="en-US" dirty="0" smtClean="0"/>
              <a:t> – everyone is separated from God by sin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b="1" dirty="0" smtClean="0"/>
              <a:t>Christ</a:t>
            </a:r>
            <a:r>
              <a:rPr lang="en-US" dirty="0" smtClean="0"/>
              <a:t> – the only solution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b="1" dirty="0" smtClean="0"/>
              <a:t>Faith</a:t>
            </a:r>
            <a:r>
              <a:rPr lang="en-US" dirty="0" smtClean="0"/>
              <a:t> – we receive the gift of salvation by faith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Everyone is different, but everyone needs to understand these four realities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28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God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54102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Before the universe existed, God existed (</a:t>
            </a:r>
            <a:r>
              <a:rPr lang="en-US" b="1" dirty="0" smtClean="0"/>
              <a:t>Genesis 1:1</a:t>
            </a:r>
            <a:r>
              <a:rPr lang="en-US" dirty="0" smtClean="0"/>
              <a:t>; </a:t>
            </a:r>
            <a:r>
              <a:rPr lang="en-US" b="1" dirty="0" smtClean="0"/>
              <a:t>Exodus 3:14</a:t>
            </a:r>
            <a:r>
              <a:rPr lang="en-US" dirty="0" smtClean="0"/>
              <a:t>).  By His power and for His pleasure, He created everything, including you (</a:t>
            </a:r>
            <a:r>
              <a:rPr lang="en-US" b="1" dirty="0" smtClean="0"/>
              <a:t>Colossians 1:16</a:t>
            </a:r>
            <a:r>
              <a:rPr lang="en-US" dirty="0" smtClean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He is absolutely powerful, perfectly holy, and filled with glory (</a:t>
            </a:r>
            <a:r>
              <a:rPr lang="en-US" b="1" dirty="0" smtClean="0"/>
              <a:t>Isaiah 6:1-3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We were created in His image (Gen 1:26) to live with Him for His glory (</a:t>
            </a:r>
            <a:r>
              <a:rPr lang="en-US" b="1" dirty="0" smtClean="0"/>
              <a:t>Isaiah 43:6-7; 1Corinthians 10:31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The first step in wisdom is to believe the truth about God (</a:t>
            </a:r>
            <a:r>
              <a:rPr lang="en-US" b="1" dirty="0" smtClean="0"/>
              <a:t>Proverbs 9:10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265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1289</Words>
  <Application>Microsoft Office PowerPoint</Application>
  <PresentationFormat>On-screen Show (4:3)</PresentationFormat>
  <Paragraphs>90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ＭＳ Ｐゴシック</vt:lpstr>
      <vt:lpstr>Arial</vt:lpstr>
      <vt:lpstr>Calibri</vt:lpstr>
      <vt:lpstr>Office Theme</vt:lpstr>
      <vt:lpstr>Sharing the Gospel</vt:lpstr>
      <vt:lpstr>Talk about this:</vt:lpstr>
      <vt:lpstr>What is Evangelism?</vt:lpstr>
      <vt:lpstr>People are all different</vt:lpstr>
      <vt:lpstr>Some Starting Questions</vt:lpstr>
      <vt:lpstr>Starting Points</vt:lpstr>
      <vt:lpstr>Be clear about false “gospels”</vt:lpstr>
      <vt:lpstr>The true gospel</vt:lpstr>
      <vt:lpstr>God</vt:lpstr>
      <vt:lpstr>Sin</vt:lpstr>
      <vt:lpstr>Christ</vt:lpstr>
      <vt:lpstr>Faith</vt:lpstr>
      <vt:lpstr>Additional Thoughts</vt:lpstr>
      <vt:lpstr>Starting Points Q &amp; A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Sharing the Gospel</dc:title>
  <dc:creator>Multiple Authors</dc:creator>
  <cp:lastModifiedBy>Mark Robnett</cp:lastModifiedBy>
  <cp:revision>36</cp:revision>
  <dcterms:created xsi:type="dcterms:W3CDTF">2020-10-31T14:28:08Z</dcterms:created>
  <dcterms:modified xsi:type="dcterms:W3CDTF">2021-05-06T14:19:59Z</dcterms:modified>
</cp:coreProperties>
</file>