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2"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4765" autoAdjust="0"/>
  </p:normalViewPr>
  <p:slideViewPr>
    <p:cSldViewPr snapToGrid="0">
      <p:cViewPr varScale="1">
        <p:scale>
          <a:sx n="99" d="100"/>
          <a:sy n="99" d="100"/>
        </p:scale>
        <p:origin x="972" y="84"/>
      </p:cViewPr>
      <p:guideLst/>
    </p:cSldViewPr>
  </p:slideViewPr>
  <p:notesTextViewPr>
    <p:cViewPr>
      <p:scale>
        <a:sx n="3" d="2"/>
        <a:sy n="3" d="2"/>
      </p:scale>
      <p:origin x="0" y="0"/>
    </p:cViewPr>
  </p:notesTextViewPr>
  <p:sorterViewPr>
    <p:cViewPr>
      <p:scale>
        <a:sx n="170" d="100"/>
        <a:sy n="1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6998DE-2648-4E34-A237-8B05D18F81C2}" type="datetimeFigureOut">
              <a:rPr lang="en-US" smtClean="0"/>
              <a:t>2/22/2026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10AE33-5668-45B7-AD2E-C8E8704A7ADF}" type="slidenum">
              <a:rPr lang="en-US" smtClean="0"/>
              <a:t>‹#›</a:t>
            </a:fld>
            <a:endParaRPr lang="en-US"/>
          </a:p>
        </p:txBody>
      </p:sp>
    </p:spTree>
    <p:extLst>
      <p:ext uri="{BB962C8B-B14F-4D97-AF65-F5344CB8AC3E}">
        <p14:creationId xmlns:p14="http://schemas.microsoft.com/office/powerpoint/2010/main" val="1160021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10AE33-5668-45B7-AD2E-C8E8704A7ADF}" type="slidenum">
              <a:rPr lang="en-US" smtClean="0"/>
              <a:t>1</a:t>
            </a:fld>
            <a:endParaRPr lang="en-US"/>
          </a:p>
        </p:txBody>
      </p:sp>
    </p:spTree>
    <p:extLst>
      <p:ext uri="{BB962C8B-B14F-4D97-AF65-F5344CB8AC3E}">
        <p14:creationId xmlns:p14="http://schemas.microsoft.com/office/powerpoint/2010/main" val="296534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some of the things in which people place their trust?</a:t>
            </a:r>
          </a:p>
          <a:p>
            <a:r>
              <a:rPr lang="en-US" dirty="0"/>
              <a:t>Money, job, army, position, information, technology, connections, </a:t>
            </a:r>
            <a:r>
              <a:rPr lang="en-US" dirty="0" err="1"/>
              <a:t>etc</a:t>
            </a:r>
            <a:endParaRPr lang="en-US" dirty="0"/>
          </a:p>
          <a:p>
            <a:endParaRPr lang="en-US" dirty="0"/>
          </a:p>
          <a:p>
            <a:r>
              <a:rPr lang="en-US" dirty="0"/>
              <a:t>It’s OK to get your horse ready for the battle but remember that the victory comes from God.</a:t>
            </a:r>
          </a:p>
        </p:txBody>
      </p:sp>
      <p:sp>
        <p:nvSpPr>
          <p:cNvPr id="4" name="Slide Number Placeholder 3"/>
          <p:cNvSpPr>
            <a:spLocks noGrp="1"/>
          </p:cNvSpPr>
          <p:nvPr>
            <p:ph type="sldNum" sz="quarter" idx="5"/>
          </p:nvPr>
        </p:nvSpPr>
        <p:spPr/>
        <p:txBody>
          <a:bodyPr/>
          <a:lstStyle/>
          <a:p>
            <a:fld id="{2A10AE33-5668-45B7-AD2E-C8E8704A7ADF}" type="slidenum">
              <a:rPr lang="en-US" smtClean="0"/>
              <a:t>2</a:t>
            </a:fld>
            <a:endParaRPr lang="en-US"/>
          </a:p>
        </p:txBody>
      </p:sp>
    </p:spTree>
    <p:extLst>
      <p:ext uri="{BB962C8B-B14F-4D97-AF65-F5344CB8AC3E}">
        <p14:creationId xmlns:p14="http://schemas.microsoft.com/office/powerpoint/2010/main" val="1960021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B0EEC-BCD6-09F0-27B5-85471DF6BA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10A04A-C5EF-B2B7-F90B-1A845BB66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B181D-9C4E-CC12-83D0-72131EEC77D0}"/>
              </a:ext>
            </a:extLst>
          </p:cNvPr>
          <p:cNvSpPr>
            <a:spLocks noGrp="1"/>
          </p:cNvSpPr>
          <p:nvPr>
            <p:ph type="body" idx="1"/>
          </p:nvPr>
        </p:nvSpPr>
        <p:spPr/>
        <p:txBody>
          <a:bodyPr/>
          <a:lstStyle/>
          <a:p>
            <a:r>
              <a:rPr lang="en-US" dirty="0"/>
              <a:t>What ways do we see powerful people behave?  What is Jesus’ guidance for powerful people?</a:t>
            </a:r>
          </a:p>
          <a:p>
            <a:endParaRPr lang="en-US" dirty="0"/>
          </a:p>
          <a:p>
            <a:r>
              <a:rPr lang="en-US" dirty="0"/>
              <a:t>What does true strength look like?</a:t>
            </a:r>
          </a:p>
          <a:p>
            <a:endParaRPr lang="en-US" dirty="0"/>
          </a:p>
        </p:txBody>
      </p:sp>
      <p:sp>
        <p:nvSpPr>
          <p:cNvPr id="4" name="Slide Number Placeholder 3">
            <a:extLst>
              <a:ext uri="{FF2B5EF4-FFF2-40B4-BE49-F238E27FC236}">
                <a16:creationId xmlns:a16="http://schemas.microsoft.com/office/drawing/2014/main" id="{E13D5B3E-5681-ECFD-78BE-8835482DE175}"/>
              </a:ext>
            </a:extLst>
          </p:cNvPr>
          <p:cNvSpPr>
            <a:spLocks noGrp="1"/>
          </p:cNvSpPr>
          <p:nvPr>
            <p:ph type="sldNum" sz="quarter" idx="5"/>
          </p:nvPr>
        </p:nvSpPr>
        <p:spPr/>
        <p:txBody>
          <a:bodyPr/>
          <a:lstStyle/>
          <a:p>
            <a:fld id="{2A10AE33-5668-45B7-AD2E-C8E8704A7ADF}" type="slidenum">
              <a:rPr lang="en-US" smtClean="0"/>
              <a:t>3</a:t>
            </a:fld>
            <a:endParaRPr lang="en-US"/>
          </a:p>
        </p:txBody>
      </p:sp>
    </p:spTree>
    <p:extLst>
      <p:ext uri="{BB962C8B-B14F-4D97-AF65-F5344CB8AC3E}">
        <p14:creationId xmlns:p14="http://schemas.microsoft.com/office/powerpoint/2010/main" val="2682386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9FB1D-E953-F882-28DF-D653BA1CFE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DA2BB6-354A-BC19-0CEE-E1980C43BF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5ACFD-9156-C0C4-D053-182333C5625A}"/>
              </a:ext>
            </a:extLst>
          </p:cNvPr>
          <p:cNvSpPr>
            <a:spLocks noGrp="1"/>
          </p:cNvSpPr>
          <p:nvPr>
            <p:ph type="body" idx="1"/>
          </p:nvPr>
        </p:nvSpPr>
        <p:spPr/>
        <p:txBody>
          <a:bodyPr/>
          <a:lstStyle/>
          <a:p>
            <a:r>
              <a:rPr lang="en-US" dirty="0"/>
              <a:t>How should we consider the “strong” things of this world, the things which tempt us to place our security in them?</a:t>
            </a:r>
          </a:p>
        </p:txBody>
      </p:sp>
      <p:sp>
        <p:nvSpPr>
          <p:cNvPr id="4" name="Slide Number Placeholder 3">
            <a:extLst>
              <a:ext uri="{FF2B5EF4-FFF2-40B4-BE49-F238E27FC236}">
                <a16:creationId xmlns:a16="http://schemas.microsoft.com/office/drawing/2014/main" id="{1A09B3A0-E28B-32BF-0F86-C94AC2D61FA0}"/>
              </a:ext>
            </a:extLst>
          </p:cNvPr>
          <p:cNvSpPr>
            <a:spLocks noGrp="1"/>
          </p:cNvSpPr>
          <p:nvPr>
            <p:ph type="sldNum" sz="quarter" idx="5"/>
          </p:nvPr>
        </p:nvSpPr>
        <p:spPr/>
        <p:txBody>
          <a:bodyPr/>
          <a:lstStyle/>
          <a:p>
            <a:fld id="{2A10AE33-5668-45B7-AD2E-C8E8704A7ADF}" type="slidenum">
              <a:rPr lang="en-US" smtClean="0"/>
              <a:t>4</a:t>
            </a:fld>
            <a:endParaRPr lang="en-US"/>
          </a:p>
        </p:txBody>
      </p:sp>
    </p:spTree>
    <p:extLst>
      <p:ext uri="{BB962C8B-B14F-4D97-AF65-F5344CB8AC3E}">
        <p14:creationId xmlns:p14="http://schemas.microsoft.com/office/powerpoint/2010/main" val="3174410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434F8-187B-760F-1C3D-766303192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13CD49-39E3-24C0-EE3C-F1515D7BE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0BEB08-8F02-398F-A826-8C0E8CA14020}"/>
              </a:ext>
            </a:extLst>
          </p:cNvPr>
          <p:cNvSpPr>
            <a:spLocks noGrp="1"/>
          </p:cNvSpPr>
          <p:nvPr>
            <p:ph type="body" idx="1"/>
          </p:nvPr>
        </p:nvSpPr>
        <p:spPr/>
        <p:txBody>
          <a:bodyPr/>
          <a:lstStyle/>
          <a:p>
            <a:r>
              <a:rPr lang="en-US" dirty="0"/>
              <a:t>The Victor is not determined by strength as this world measures it!</a:t>
            </a:r>
          </a:p>
        </p:txBody>
      </p:sp>
      <p:sp>
        <p:nvSpPr>
          <p:cNvPr id="4" name="Slide Number Placeholder 3">
            <a:extLst>
              <a:ext uri="{FF2B5EF4-FFF2-40B4-BE49-F238E27FC236}">
                <a16:creationId xmlns:a16="http://schemas.microsoft.com/office/drawing/2014/main" id="{F27AF04F-B02A-C609-A0D6-73D5C9C49A7E}"/>
              </a:ext>
            </a:extLst>
          </p:cNvPr>
          <p:cNvSpPr>
            <a:spLocks noGrp="1"/>
          </p:cNvSpPr>
          <p:nvPr>
            <p:ph type="sldNum" sz="quarter" idx="5"/>
          </p:nvPr>
        </p:nvSpPr>
        <p:spPr/>
        <p:txBody>
          <a:bodyPr/>
          <a:lstStyle/>
          <a:p>
            <a:fld id="{2A10AE33-5668-45B7-AD2E-C8E8704A7ADF}" type="slidenum">
              <a:rPr lang="en-US" smtClean="0"/>
              <a:t>5</a:t>
            </a:fld>
            <a:endParaRPr lang="en-US"/>
          </a:p>
        </p:txBody>
      </p:sp>
    </p:spTree>
    <p:extLst>
      <p:ext uri="{BB962C8B-B14F-4D97-AF65-F5344CB8AC3E}">
        <p14:creationId xmlns:p14="http://schemas.microsoft.com/office/powerpoint/2010/main" val="3146832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CF049-39BA-8DEF-4FE3-AE7252023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60723F-1F77-D1DE-F45B-59364F455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B5748D-82B4-F9B7-FFC6-29EED0B99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9F1350-E971-C2F6-857E-63B69C730277}"/>
              </a:ext>
            </a:extLst>
          </p:cNvPr>
          <p:cNvSpPr>
            <a:spLocks noGrp="1"/>
          </p:cNvSpPr>
          <p:nvPr>
            <p:ph type="sldNum" sz="quarter" idx="5"/>
          </p:nvPr>
        </p:nvSpPr>
        <p:spPr/>
        <p:txBody>
          <a:bodyPr/>
          <a:lstStyle/>
          <a:p>
            <a:fld id="{2A10AE33-5668-45B7-AD2E-C8E8704A7ADF}" type="slidenum">
              <a:rPr lang="en-US" smtClean="0"/>
              <a:t>6</a:t>
            </a:fld>
            <a:endParaRPr lang="en-US"/>
          </a:p>
        </p:txBody>
      </p:sp>
    </p:spTree>
    <p:extLst>
      <p:ext uri="{BB962C8B-B14F-4D97-AF65-F5344CB8AC3E}">
        <p14:creationId xmlns:p14="http://schemas.microsoft.com/office/powerpoint/2010/main" val="3336226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084D3-75BF-00DC-0F6B-E90173C448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EEEA62-E685-31DE-FE10-1B51BF0DDC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5B2CE1-1432-4E88-94D5-B0C1F6282307}"/>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5" name="Footer Placeholder 4">
            <a:extLst>
              <a:ext uri="{FF2B5EF4-FFF2-40B4-BE49-F238E27FC236}">
                <a16:creationId xmlns:a16="http://schemas.microsoft.com/office/drawing/2014/main" id="{4A0F50EA-3425-565A-C8B5-2D83C19D58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362DF-4031-4645-B41A-697F61B3EFB5}"/>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1779435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FEB88-E699-65B1-92F1-29871D5322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9926BE-941A-9ED3-3AF9-AB6CF4F56F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2FB837-D9A6-59F2-B545-456F6228D02B}"/>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5" name="Footer Placeholder 4">
            <a:extLst>
              <a:ext uri="{FF2B5EF4-FFF2-40B4-BE49-F238E27FC236}">
                <a16:creationId xmlns:a16="http://schemas.microsoft.com/office/drawing/2014/main" id="{D22CF454-B3ED-BF5E-185F-2F1DA4B71F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1CC0FE-B465-712B-5750-38A5D1847340}"/>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360766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8C2C98-EEBD-DE37-DFBD-942AE1540B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400C20-8CA2-0883-53ED-CCFE2F2946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CC8A2-F98C-41D7-C4D6-9DA8F052C533}"/>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5" name="Footer Placeholder 4">
            <a:extLst>
              <a:ext uri="{FF2B5EF4-FFF2-40B4-BE49-F238E27FC236}">
                <a16:creationId xmlns:a16="http://schemas.microsoft.com/office/drawing/2014/main" id="{17BDC192-4DE4-D655-3F8E-51AF574CA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83776-16B0-E5CA-56C6-36717B46740E}"/>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1152147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DDFB3-F184-4FE7-D173-9C1113DDE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311E70-A55E-9E9E-7EE7-9B10EC93F5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6AD663-B829-A51D-1EE3-727F89D334A8}"/>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5" name="Footer Placeholder 4">
            <a:extLst>
              <a:ext uri="{FF2B5EF4-FFF2-40B4-BE49-F238E27FC236}">
                <a16:creationId xmlns:a16="http://schemas.microsoft.com/office/drawing/2014/main" id="{4FE34702-429B-E5C0-53B1-BC6594477B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712C8E-00CD-E26D-DAA1-8B5D1FBF17CC}"/>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3252895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6EE1A-0A51-DADB-4F86-A5DE332C13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B92A17-2BBA-7058-F2C7-6715A566B0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8EAFE2-433A-0480-5578-6F7D2A3DE4DA}"/>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5" name="Footer Placeholder 4">
            <a:extLst>
              <a:ext uri="{FF2B5EF4-FFF2-40B4-BE49-F238E27FC236}">
                <a16:creationId xmlns:a16="http://schemas.microsoft.com/office/drawing/2014/main" id="{EC71AA77-47B4-94CC-6302-6B1BB8146C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457874-CEB9-2B60-3348-8389BD0174FC}"/>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1738193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9234D-6897-AE85-63E3-7370DFE90A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177065-25DD-F982-884F-286A25745E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C3D5BD-592F-35DA-795C-EE167D4A57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A72400-11F0-7166-F771-5B62A4C34059}"/>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6" name="Footer Placeholder 5">
            <a:extLst>
              <a:ext uri="{FF2B5EF4-FFF2-40B4-BE49-F238E27FC236}">
                <a16:creationId xmlns:a16="http://schemas.microsoft.com/office/drawing/2014/main" id="{81E238B0-235D-2AA8-79A8-34613FA9AD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E47333-868E-CDCE-244F-ECC3B8A902F0}"/>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3826654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40F4C-FC4B-0C02-4948-F1E89D9E74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9AEAAE-B196-2C95-FF49-20135ED135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74D922-32D3-C98D-97AA-B723D67FF3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D6BA4F-E521-B14F-6E26-81BC8356CA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628FE1-9968-8882-AFAD-5C5AC4E1F5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0D550F-32F3-CACF-448D-46AA5BE9FE02}"/>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8" name="Footer Placeholder 7">
            <a:extLst>
              <a:ext uri="{FF2B5EF4-FFF2-40B4-BE49-F238E27FC236}">
                <a16:creationId xmlns:a16="http://schemas.microsoft.com/office/drawing/2014/main" id="{5BEFF4C3-09F6-4B07-76BC-14A2FAE1D5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F7C1030-1343-F905-FFE3-56C58E9475EE}"/>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306683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6B0F5-8068-9357-1638-F0522F342E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748206-B87C-CEE2-3668-D2BFF35CA38B}"/>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4" name="Footer Placeholder 3">
            <a:extLst>
              <a:ext uri="{FF2B5EF4-FFF2-40B4-BE49-F238E27FC236}">
                <a16:creationId xmlns:a16="http://schemas.microsoft.com/office/drawing/2014/main" id="{06EECEEE-C688-CB91-F0BB-AD1492CB31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4D6B6D-9ADD-A00E-E2E9-93D2BBA5D92A}"/>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3871813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CC6956-979C-AB04-5B84-D744F8B18699}"/>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3" name="Footer Placeholder 2">
            <a:extLst>
              <a:ext uri="{FF2B5EF4-FFF2-40B4-BE49-F238E27FC236}">
                <a16:creationId xmlns:a16="http://schemas.microsoft.com/office/drawing/2014/main" id="{C2CFEF1C-9B6B-FE21-DED8-85422085F8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681168-3123-6690-6C1C-0832BD8DA08F}"/>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203733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85D8F-1105-49BE-C26B-1A84458C2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9209DA-9162-A832-FF00-E240B66764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31CC0E-2C16-81EA-E846-D8CFC93BA0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D62870-3ACC-9D98-A679-7E9AABB00A07}"/>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6" name="Footer Placeholder 5">
            <a:extLst>
              <a:ext uri="{FF2B5EF4-FFF2-40B4-BE49-F238E27FC236}">
                <a16:creationId xmlns:a16="http://schemas.microsoft.com/office/drawing/2014/main" id="{01583C6A-DC39-E825-AECB-19D59A42AF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57D69A-5639-0B3C-0FB3-E10C0957EF32}"/>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29295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2F5CD-9A61-93B6-8C30-14854BF657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BD41E7-FC81-F3EA-F788-5FDF569C93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731A4F-AD4C-F525-2F25-3034F1FBD6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F644F4-BEB4-4163-67E9-32D19A97A7C8}"/>
              </a:ext>
            </a:extLst>
          </p:cNvPr>
          <p:cNvSpPr>
            <a:spLocks noGrp="1"/>
          </p:cNvSpPr>
          <p:nvPr>
            <p:ph type="dt" sz="half" idx="10"/>
          </p:nvPr>
        </p:nvSpPr>
        <p:spPr/>
        <p:txBody>
          <a:bodyPr/>
          <a:lstStyle/>
          <a:p>
            <a:fld id="{B047FFBF-F8E3-4C0A-B3E6-DBF1E451F55B}" type="datetimeFigureOut">
              <a:rPr lang="en-US" smtClean="0"/>
              <a:t>2/22/2026</a:t>
            </a:fld>
            <a:endParaRPr lang="en-US"/>
          </a:p>
        </p:txBody>
      </p:sp>
      <p:sp>
        <p:nvSpPr>
          <p:cNvPr id="6" name="Footer Placeholder 5">
            <a:extLst>
              <a:ext uri="{FF2B5EF4-FFF2-40B4-BE49-F238E27FC236}">
                <a16:creationId xmlns:a16="http://schemas.microsoft.com/office/drawing/2014/main" id="{3E990D60-E457-5E40-8159-09099E8546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103F30-1372-AA3F-DAB5-6E3C51E90A4D}"/>
              </a:ext>
            </a:extLst>
          </p:cNvPr>
          <p:cNvSpPr>
            <a:spLocks noGrp="1"/>
          </p:cNvSpPr>
          <p:nvPr>
            <p:ph type="sldNum" sz="quarter" idx="12"/>
          </p:nvPr>
        </p:nvSpPr>
        <p:spPr/>
        <p:txBody>
          <a:bodyPr/>
          <a:lstStyle/>
          <a:p>
            <a:fld id="{286664B1-1435-4F64-AC0B-36AD0350693B}" type="slidenum">
              <a:rPr lang="en-US" smtClean="0"/>
              <a:t>‹#›</a:t>
            </a:fld>
            <a:endParaRPr lang="en-US"/>
          </a:p>
        </p:txBody>
      </p:sp>
    </p:spTree>
    <p:extLst>
      <p:ext uri="{BB962C8B-B14F-4D97-AF65-F5344CB8AC3E}">
        <p14:creationId xmlns:p14="http://schemas.microsoft.com/office/powerpoint/2010/main" val="398856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C3B6D3-C63D-D91D-1CDC-8852F4E674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2D7123-B781-C02D-8459-A15AA9AA41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333779-4EA7-A0B8-54DB-5FE09DA84E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47FFBF-F8E3-4C0A-B3E6-DBF1E451F55B}" type="datetimeFigureOut">
              <a:rPr lang="en-US" smtClean="0"/>
              <a:t>2/22/2026</a:t>
            </a:fld>
            <a:endParaRPr lang="en-US"/>
          </a:p>
        </p:txBody>
      </p:sp>
      <p:sp>
        <p:nvSpPr>
          <p:cNvPr id="5" name="Footer Placeholder 4">
            <a:extLst>
              <a:ext uri="{FF2B5EF4-FFF2-40B4-BE49-F238E27FC236}">
                <a16:creationId xmlns:a16="http://schemas.microsoft.com/office/drawing/2014/main" id="{5FFD9497-1FB8-2B0E-8781-B6124038B5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6CB4DCC-DD29-C430-2798-514C7A27A2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6664B1-1435-4F64-AC0B-36AD0350693B}" type="slidenum">
              <a:rPr lang="en-US" smtClean="0"/>
              <a:t>‹#›</a:t>
            </a:fld>
            <a:endParaRPr lang="en-US"/>
          </a:p>
        </p:txBody>
      </p:sp>
    </p:spTree>
    <p:extLst>
      <p:ext uri="{BB962C8B-B14F-4D97-AF65-F5344CB8AC3E}">
        <p14:creationId xmlns:p14="http://schemas.microsoft.com/office/powerpoint/2010/main" val="976844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D071B-877B-B94F-4C4B-F4B624607214}"/>
              </a:ext>
            </a:extLst>
          </p:cNvPr>
          <p:cNvSpPr>
            <a:spLocks noGrp="1"/>
          </p:cNvSpPr>
          <p:nvPr>
            <p:ph type="ctrTitle"/>
          </p:nvPr>
        </p:nvSpPr>
        <p:spPr>
          <a:xfrm>
            <a:off x="1524000" y="1122363"/>
            <a:ext cx="9144000" cy="1776112"/>
          </a:xfrm>
        </p:spPr>
        <p:txBody>
          <a:bodyPr/>
          <a:lstStyle/>
          <a:p>
            <a:r>
              <a:rPr lang="en-US" dirty="0"/>
              <a:t>The Year of the Horse</a:t>
            </a:r>
          </a:p>
        </p:txBody>
      </p:sp>
      <p:sp>
        <p:nvSpPr>
          <p:cNvPr id="3" name="Subtitle 2">
            <a:extLst>
              <a:ext uri="{FF2B5EF4-FFF2-40B4-BE49-F238E27FC236}">
                <a16:creationId xmlns:a16="http://schemas.microsoft.com/office/drawing/2014/main" id="{F6DFE159-290C-9C95-9431-9647C236E8E9}"/>
              </a:ext>
            </a:extLst>
          </p:cNvPr>
          <p:cNvSpPr>
            <a:spLocks noGrp="1"/>
          </p:cNvSpPr>
          <p:nvPr>
            <p:ph type="subTitle" idx="1"/>
          </p:nvPr>
        </p:nvSpPr>
        <p:spPr/>
        <p:txBody>
          <a:bodyPr/>
          <a:lstStyle/>
          <a:p>
            <a:r>
              <a:rPr lang="en-US" dirty="0"/>
              <a:t>Some thoughts from the Bible</a:t>
            </a:r>
          </a:p>
        </p:txBody>
      </p:sp>
    </p:spTree>
    <p:extLst>
      <p:ext uri="{BB962C8B-B14F-4D97-AF65-F5344CB8AC3E}">
        <p14:creationId xmlns:p14="http://schemas.microsoft.com/office/powerpoint/2010/main" val="2588906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A6EB-95CB-ED49-715A-A8D6A20C2BFB}"/>
              </a:ext>
            </a:extLst>
          </p:cNvPr>
          <p:cNvSpPr>
            <a:spLocks noGrp="1"/>
          </p:cNvSpPr>
          <p:nvPr>
            <p:ph type="title"/>
          </p:nvPr>
        </p:nvSpPr>
        <p:spPr>
          <a:xfrm>
            <a:off x="838200" y="18256"/>
            <a:ext cx="10515600" cy="982772"/>
          </a:xfrm>
        </p:spPr>
        <p:txBody>
          <a:bodyPr/>
          <a:lstStyle/>
          <a:p>
            <a:r>
              <a:rPr lang="en-US" b="1" u="sng" dirty="0"/>
              <a:t>Be Careful Where you place your Trust</a:t>
            </a:r>
          </a:p>
        </p:txBody>
      </p:sp>
      <p:sp>
        <p:nvSpPr>
          <p:cNvPr id="3" name="Content Placeholder 2">
            <a:extLst>
              <a:ext uri="{FF2B5EF4-FFF2-40B4-BE49-F238E27FC236}">
                <a16:creationId xmlns:a16="http://schemas.microsoft.com/office/drawing/2014/main" id="{916AE93E-9F1D-85C7-9C79-6CCC45D76CBD}"/>
              </a:ext>
            </a:extLst>
          </p:cNvPr>
          <p:cNvSpPr>
            <a:spLocks noGrp="1"/>
          </p:cNvSpPr>
          <p:nvPr>
            <p:ph idx="1"/>
          </p:nvPr>
        </p:nvSpPr>
        <p:spPr>
          <a:xfrm>
            <a:off x="587141" y="1001028"/>
            <a:ext cx="10992051" cy="5419023"/>
          </a:xfrm>
        </p:spPr>
        <p:txBody>
          <a:bodyPr>
            <a:normAutofit/>
          </a:bodyPr>
          <a:lstStyle/>
          <a:p>
            <a:r>
              <a:rPr lang="en-US" b="1" dirty="0"/>
              <a:t>Proverbs 21:31  </a:t>
            </a:r>
            <a:r>
              <a:rPr lang="en-US" dirty="0"/>
              <a:t>“The horse is made for the day of battle, but the victory belongs to the LORD.”</a:t>
            </a:r>
          </a:p>
          <a:p>
            <a:r>
              <a:rPr lang="en-US" b="1" dirty="0"/>
              <a:t>Psalm 33:16-19  </a:t>
            </a:r>
            <a:r>
              <a:rPr lang="en-US" dirty="0"/>
              <a:t>“The king is not saved by his great army; a warrior is not delivered by his great strength.  The war horse is a false hope for salvation, and by its great might it cannot rescue. Behold, the eye of the LORD is on those who fear him, on those who hope in his steadfast love,” </a:t>
            </a:r>
          </a:p>
          <a:p>
            <a:r>
              <a:rPr lang="en-US" b="1" dirty="0"/>
              <a:t>Isaiah 31:1,3a  </a:t>
            </a:r>
            <a:r>
              <a:rPr lang="en-US" dirty="0"/>
              <a:t>“Woe to those who go down to Egypt for help and rely on horses, who trust in chariots because they are many and in horsemen because they are very strong, but do not look to the Holy One of Israel or consult the LORD!  The Egyptians are man, and not God, and their horses are flesh, and not spirit.”</a:t>
            </a:r>
          </a:p>
        </p:txBody>
      </p:sp>
    </p:spTree>
    <p:extLst>
      <p:ext uri="{BB962C8B-B14F-4D97-AF65-F5344CB8AC3E}">
        <p14:creationId xmlns:p14="http://schemas.microsoft.com/office/powerpoint/2010/main" val="1597095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FAC4C-99CF-FBD1-3896-200E897267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9F16EF-0DD9-3666-9819-8DB4CFD4AC30}"/>
              </a:ext>
            </a:extLst>
          </p:cNvPr>
          <p:cNvSpPr>
            <a:spLocks noGrp="1"/>
          </p:cNvSpPr>
          <p:nvPr>
            <p:ph type="title"/>
          </p:nvPr>
        </p:nvSpPr>
        <p:spPr>
          <a:xfrm>
            <a:off x="838200" y="18256"/>
            <a:ext cx="10515600" cy="982772"/>
          </a:xfrm>
        </p:spPr>
        <p:txBody>
          <a:bodyPr>
            <a:normAutofit/>
          </a:bodyPr>
          <a:lstStyle/>
          <a:p>
            <a:r>
              <a:rPr lang="en-US" b="1" u="sng" dirty="0"/>
              <a:t>What does true strength look like?</a:t>
            </a:r>
          </a:p>
        </p:txBody>
      </p:sp>
      <p:sp>
        <p:nvSpPr>
          <p:cNvPr id="3" name="Content Placeholder 2">
            <a:extLst>
              <a:ext uri="{FF2B5EF4-FFF2-40B4-BE49-F238E27FC236}">
                <a16:creationId xmlns:a16="http://schemas.microsoft.com/office/drawing/2014/main" id="{AADE9B0B-6350-C03F-3EA5-ED0C5E774FE8}"/>
              </a:ext>
            </a:extLst>
          </p:cNvPr>
          <p:cNvSpPr>
            <a:spLocks noGrp="1"/>
          </p:cNvSpPr>
          <p:nvPr>
            <p:ph idx="1"/>
          </p:nvPr>
        </p:nvSpPr>
        <p:spPr>
          <a:xfrm>
            <a:off x="587141" y="1001028"/>
            <a:ext cx="10992051" cy="5419023"/>
          </a:xfrm>
        </p:spPr>
        <p:txBody>
          <a:bodyPr>
            <a:normAutofit lnSpcReduction="10000"/>
          </a:bodyPr>
          <a:lstStyle/>
          <a:p>
            <a:r>
              <a:rPr lang="en-US" b="1" dirty="0"/>
              <a:t>Psalm 20:7,8  </a:t>
            </a:r>
            <a:r>
              <a:rPr lang="en-US" dirty="0"/>
              <a:t>“Some trust in chariots and some in horses, but we trust in the name of the LORD our God. They collapse and fall, but we rise and stand upright.”</a:t>
            </a:r>
          </a:p>
          <a:p>
            <a:r>
              <a:rPr lang="en-US" b="1" dirty="0"/>
              <a:t>Mark 10:42-45  </a:t>
            </a:r>
            <a:r>
              <a:rPr lang="en-US" dirty="0"/>
              <a:t>“And Jesus called them to him and said to them, “You know that those who are considered rulers of the Gentiles lord it over them, and their great ones exercise authority over them.  But it shall not be so among you. But whoever would be great among you must be your servant, and whoever would be first among you must be slave of all.  For even the Son of Man came not to be served but to serve, and to give his life as a ransom for many.” </a:t>
            </a:r>
          </a:p>
          <a:p>
            <a:r>
              <a:rPr lang="en-US" b="1" dirty="0"/>
              <a:t>Philippians 2:7,8  </a:t>
            </a:r>
            <a:r>
              <a:rPr lang="en-US" dirty="0"/>
              <a:t>“[Jesus] emptied Himself, by taking the form of a servant, being born in the likeness of men. And being found in human form, He humbled Himself by becoming obedient to the point of death, even death on a cross.”</a:t>
            </a:r>
          </a:p>
        </p:txBody>
      </p:sp>
    </p:spTree>
    <p:extLst>
      <p:ext uri="{BB962C8B-B14F-4D97-AF65-F5344CB8AC3E}">
        <p14:creationId xmlns:p14="http://schemas.microsoft.com/office/powerpoint/2010/main" val="1975186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DECDE-087A-A8A1-9E3C-3BF50B8FBA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090FF-4CAF-9829-3F31-7751A9CC231A}"/>
              </a:ext>
            </a:extLst>
          </p:cNvPr>
          <p:cNvSpPr>
            <a:spLocks noGrp="1"/>
          </p:cNvSpPr>
          <p:nvPr>
            <p:ph type="title"/>
          </p:nvPr>
        </p:nvSpPr>
        <p:spPr>
          <a:xfrm>
            <a:off x="838200" y="18256"/>
            <a:ext cx="10515600" cy="982772"/>
          </a:xfrm>
        </p:spPr>
        <p:txBody>
          <a:bodyPr>
            <a:normAutofit/>
          </a:bodyPr>
          <a:lstStyle/>
          <a:p>
            <a:r>
              <a:rPr lang="en-US" b="1" u="sng" dirty="0"/>
              <a:t>Our Hero Rides In</a:t>
            </a:r>
          </a:p>
        </p:txBody>
      </p:sp>
      <p:sp>
        <p:nvSpPr>
          <p:cNvPr id="3" name="Content Placeholder 2">
            <a:extLst>
              <a:ext uri="{FF2B5EF4-FFF2-40B4-BE49-F238E27FC236}">
                <a16:creationId xmlns:a16="http://schemas.microsoft.com/office/drawing/2014/main" id="{061AD18F-C966-8AC4-CA0D-B91E77943E59}"/>
              </a:ext>
            </a:extLst>
          </p:cNvPr>
          <p:cNvSpPr>
            <a:spLocks noGrp="1"/>
          </p:cNvSpPr>
          <p:nvPr>
            <p:ph idx="1"/>
          </p:nvPr>
        </p:nvSpPr>
        <p:spPr>
          <a:xfrm>
            <a:off x="587141" y="1001028"/>
            <a:ext cx="10992051" cy="5746281"/>
          </a:xfrm>
        </p:spPr>
        <p:txBody>
          <a:bodyPr>
            <a:normAutofit fontScale="85000" lnSpcReduction="10000"/>
          </a:bodyPr>
          <a:lstStyle/>
          <a:p>
            <a:r>
              <a:rPr lang="en-US" b="1" dirty="0"/>
              <a:t>Zechariah 9:9  </a:t>
            </a:r>
            <a:r>
              <a:rPr lang="en-US" dirty="0"/>
              <a:t>“Rejoice greatly, O daughter of Zion! Shout aloud, O daughter of Jerusalem!  Behold, your king is coming to you; righteous and having salvation is he,  humble and mounted on a donkey, on a colt, the foal of a donkey.”</a:t>
            </a:r>
          </a:p>
          <a:p>
            <a:r>
              <a:rPr lang="en-US" b="1" dirty="0"/>
              <a:t>Zechariah 9:10</a:t>
            </a:r>
            <a:r>
              <a:rPr lang="en-US" dirty="0"/>
              <a:t>  “I will cut off the chariot from Ephraim and the war horse from Jerusalem; and the battle bow shall be cut off, and he shall speak peace to the nations; his rule shall be from sea to sea, and from the River to the ends of the earth.”</a:t>
            </a:r>
          </a:p>
          <a:p>
            <a:r>
              <a:rPr lang="en-US" b="1" dirty="0"/>
              <a:t>Zechariah 9:11</a:t>
            </a:r>
            <a:r>
              <a:rPr lang="en-US" dirty="0"/>
              <a:t>  “As for you also, because of the blood of my covenant with you, I will set your prisoners free from the waterless pit.”</a:t>
            </a:r>
          </a:p>
          <a:p>
            <a:r>
              <a:rPr lang="en-US" b="1" dirty="0"/>
              <a:t>Matthew 21:6-11</a:t>
            </a:r>
            <a:r>
              <a:rPr lang="en-US" dirty="0"/>
              <a:t>  “The disciples went and did as Jesus had directed them. They brought the donkey and the colt and put on them their cloaks, and he sat on them.  Most of the crowd spread their cloaks on the road, and others cut branches from the trees and spread them on the road.  And the crowds that went before him and that followed him were shouting, “Hosanna to the Son of David! Blessed is he who comes in the name of the Lord! Hosanna in the highest!”  And when he entered Jerusalem, the whole city was stirred up, saying, “Who is this?”  And the crowds said, “This is the prophet Jesus, from Nazareth of Galilee.””</a:t>
            </a:r>
          </a:p>
        </p:txBody>
      </p:sp>
    </p:spTree>
    <p:extLst>
      <p:ext uri="{BB962C8B-B14F-4D97-AF65-F5344CB8AC3E}">
        <p14:creationId xmlns:p14="http://schemas.microsoft.com/office/powerpoint/2010/main" val="1094861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97D79-27E5-2A8E-1A7B-4F1FE1356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C7F3C6-D450-1D1F-7831-A6B7236EE1B3}"/>
              </a:ext>
            </a:extLst>
          </p:cNvPr>
          <p:cNvSpPr>
            <a:spLocks noGrp="1"/>
          </p:cNvSpPr>
          <p:nvPr>
            <p:ph type="title"/>
          </p:nvPr>
        </p:nvSpPr>
        <p:spPr>
          <a:xfrm>
            <a:off x="838200" y="18256"/>
            <a:ext cx="10515600" cy="982772"/>
          </a:xfrm>
        </p:spPr>
        <p:txBody>
          <a:bodyPr/>
          <a:lstStyle/>
          <a:p>
            <a:r>
              <a:rPr lang="en-US" b="1" u="sng" dirty="0"/>
              <a:t>The Triumphant Hero Rides In</a:t>
            </a:r>
          </a:p>
        </p:txBody>
      </p:sp>
      <p:sp>
        <p:nvSpPr>
          <p:cNvPr id="3" name="Content Placeholder 2">
            <a:extLst>
              <a:ext uri="{FF2B5EF4-FFF2-40B4-BE49-F238E27FC236}">
                <a16:creationId xmlns:a16="http://schemas.microsoft.com/office/drawing/2014/main" id="{0244B83E-B5FA-B85D-DE01-46F1C1A7B7B4}"/>
              </a:ext>
            </a:extLst>
          </p:cNvPr>
          <p:cNvSpPr>
            <a:spLocks noGrp="1"/>
          </p:cNvSpPr>
          <p:nvPr>
            <p:ph idx="1"/>
          </p:nvPr>
        </p:nvSpPr>
        <p:spPr>
          <a:xfrm>
            <a:off x="587141" y="1001028"/>
            <a:ext cx="10992051" cy="5419023"/>
          </a:xfrm>
        </p:spPr>
        <p:txBody>
          <a:bodyPr>
            <a:normAutofit/>
          </a:bodyPr>
          <a:lstStyle/>
          <a:p>
            <a:r>
              <a:rPr lang="en-US" b="1" dirty="0"/>
              <a:t>Revelation 19:11-13  </a:t>
            </a:r>
            <a:r>
              <a:rPr lang="en-US" dirty="0"/>
              <a:t>“Then I saw heaven opened, and behold, a white horse! The one sitting on it is called Faithful and True, and in righteousness he judges and makes war.  His eyes are like a flame of fire, and on his head are many diadems, and he has a name written that no one knows but himself.  He is clothed in a robe dipped in blood, and the name by which he is called is The Word of God.”</a:t>
            </a:r>
          </a:p>
          <a:p>
            <a:r>
              <a:rPr lang="en-US" b="1" dirty="0"/>
              <a:t>Revelation 19:14-16  “</a:t>
            </a:r>
            <a:r>
              <a:rPr lang="en-US" dirty="0"/>
              <a:t>And the armies of heaven, arrayed in fine linen, white and pure, were following him on white horses.  From his mouth comes a sharp sword with which to strike down the nations, and he will rule them with a rod of iron. He will tread the winepress of the fury of the wrath of God the Almighty.  On his robe and on his thigh he has a name written, King of kings and Lord of lords.”</a:t>
            </a:r>
          </a:p>
        </p:txBody>
      </p:sp>
    </p:spTree>
    <p:extLst>
      <p:ext uri="{BB962C8B-B14F-4D97-AF65-F5344CB8AC3E}">
        <p14:creationId xmlns:p14="http://schemas.microsoft.com/office/powerpoint/2010/main" val="850451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8A528-8516-479A-9FD0-B5B91A5A8E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93EAB-C0A8-9768-7C72-34C79013FFAF}"/>
              </a:ext>
            </a:extLst>
          </p:cNvPr>
          <p:cNvSpPr>
            <a:spLocks noGrp="1"/>
          </p:cNvSpPr>
          <p:nvPr>
            <p:ph type="title"/>
          </p:nvPr>
        </p:nvSpPr>
        <p:spPr>
          <a:xfrm>
            <a:off x="838200" y="18256"/>
            <a:ext cx="10515600" cy="982772"/>
          </a:xfrm>
        </p:spPr>
        <p:txBody>
          <a:bodyPr>
            <a:normAutofit/>
          </a:bodyPr>
          <a:lstStyle/>
          <a:p>
            <a:r>
              <a:rPr lang="en-US" b="1" u="sng" dirty="0"/>
              <a:t>Thoughts for this New Year</a:t>
            </a:r>
          </a:p>
        </p:txBody>
      </p:sp>
      <p:sp>
        <p:nvSpPr>
          <p:cNvPr id="3" name="Content Placeholder 2">
            <a:extLst>
              <a:ext uri="{FF2B5EF4-FFF2-40B4-BE49-F238E27FC236}">
                <a16:creationId xmlns:a16="http://schemas.microsoft.com/office/drawing/2014/main" id="{9A919676-D53C-6E98-BD7D-6B7853FACFBA}"/>
              </a:ext>
            </a:extLst>
          </p:cNvPr>
          <p:cNvSpPr>
            <a:spLocks noGrp="1"/>
          </p:cNvSpPr>
          <p:nvPr>
            <p:ph idx="1"/>
          </p:nvPr>
        </p:nvSpPr>
        <p:spPr>
          <a:xfrm>
            <a:off x="587141" y="1145406"/>
            <a:ext cx="10992051" cy="5274645"/>
          </a:xfrm>
        </p:spPr>
        <p:txBody>
          <a:bodyPr>
            <a:normAutofit/>
          </a:bodyPr>
          <a:lstStyle/>
          <a:p>
            <a:pPr>
              <a:spcAft>
                <a:spcPts val="1800"/>
              </a:spcAft>
            </a:pPr>
            <a:r>
              <a:rPr lang="en-US" sz="3200" dirty="0"/>
              <a:t>It’s OK to “get your horse ready for the battle” but remember that the victory comes from God.</a:t>
            </a:r>
          </a:p>
          <a:p>
            <a:pPr>
              <a:spcAft>
                <a:spcPts val="1800"/>
              </a:spcAft>
            </a:pPr>
            <a:r>
              <a:rPr lang="en-US" sz="3200" dirty="0"/>
              <a:t>Be aware of temptations to place your trust in temporary things.</a:t>
            </a:r>
          </a:p>
          <a:p>
            <a:pPr>
              <a:spcAft>
                <a:spcPts val="1800"/>
              </a:spcAft>
            </a:pPr>
            <a:r>
              <a:rPr lang="en-US" sz="3200" dirty="0"/>
              <a:t>Resist the natural desire to rule over others.  Instead, follow Jesus’ example as a servant of all.</a:t>
            </a:r>
          </a:p>
          <a:p>
            <a:pPr>
              <a:spcAft>
                <a:spcPts val="1800"/>
              </a:spcAft>
            </a:pPr>
            <a:r>
              <a:rPr lang="en-US" sz="3200" dirty="0"/>
              <a:t>Even when you are facing powerful enemies, keep your eyes on the King of kings and Lord of lords, the ultimate Victor!</a:t>
            </a:r>
          </a:p>
          <a:p>
            <a:endParaRPr lang="en-US" dirty="0"/>
          </a:p>
        </p:txBody>
      </p:sp>
    </p:spTree>
    <p:extLst>
      <p:ext uri="{BB962C8B-B14F-4D97-AF65-F5344CB8AC3E}">
        <p14:creationId xmlns:p14="http://schemas.microsoft.com/office/powerpoint/2010/main" val="195464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TotalTime>
  <Words>1023</Words>
  <Application>Microsoft Office PowerPoint</Application>
  <PresentationFormat>Widescreen</PresentationFormat>
  <Paragraphs>38</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The Year of the Horse</vt:lpstr>
      <vt:lpstr>Be Careful Where you place your Trust</vt:lpstr>
      <vt:lpstr>What does true strength look like?</vt:lpstr>
      <vt:lpstr>Our Hero Rides In</vt:lpstr>
      <vt:lpstr>The Triumphant Hero Rides In</vt:lpstr>
      <vt:lpstr>Thoughts for this New Year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Robnett</dc:creator>
  <cp:lastModifiedBy>Mark Robnett</cp:lastModifiedBy>
  <cp:revision>5</cp:revision>
  <dcterms:created xsi:type="dcterms:W3CDTF">2026-02-21T20:55:39Z</dcterms:created>
  <dcterms:modified xsi:type="dcterms:W3CDTF">2026-02-22T12:52:38Z</dcterms:modified>
</cp:coreProperties>
</file>