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332" r:id="rId4"/>
    <p:sldId id="333" r:id="rId5"/>
    <p:sldId id="334" r:id="rId6"/>
    <p:sldId id="335" r:id="rId7"/>
    <p:sldId id="336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143" autoAdjust="0"/>
  </p:normalViewPr>
  <p:slideViewPr>
    <p:cSldViewPr>
      <p:cViewPr varScale="1">
        <p:scale>
          <a:sx n="88" d="100"/>
          <a:sy n="88" d="100"/>
        </p:scale>
        <p:origin x="1434" y="90"/>
      </p:cViewPr>
      <p:guideLst>
        <p:guide orient="horz" pos="2160"/>
        <p:guide pos="3840"/>
      </p:guideLst>
    </p:cSldViewPr>
  </p:slideViewPr>
  <p:notesTextViewPr>
    <p:cViewPr>
      <p:scale>
        <a:sx n="176" d="100"/>
        <a:sy n="176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614D52-E685-4076-8FAA-8D529159F173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8C2369-6159-4CAB-AC26-FE0503C9A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525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</a:t>
            </a:r>
            <a:r>
              <a:rPr lang="en-US" b="1" dirty="0"/>
              <a:t>NIV</a:t>
            </a:r>
            <a:r>
              <a:rPr lang="en-US" dirty="0"/>
              <a:t> with this study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8C2369-6159-4CAB-AC26-FE0503C9A03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7681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8C2369-6159-4CAB-AC26-FE0503C9A03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1536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0484A6-CC4E-634B-BC3A-2E40C6E3AC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03A6DD-2E59-5368-C982-7142AB9EEE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F9E6114-6C82-1C7D-65A8-F4BA0E75B5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Women are not inferior to men any more than employees are inferior to their employer.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0AC7E1-F686-132D-A295-1A4BB97174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8C2369-6159-4CAB-AC26-FE0503C9A03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9246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4AEF13-7171-7AF5-98C3-A17FD50A83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FAF2A05-7EB1-7631-0E54-5F00C6BFBC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27B94F7-ABB8-07E5-C219-06E3FA6AB6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Sovereignty = the authority and power to do anything </a:t>
            </a:r>
          </a:p>
          <a:p>
            <a:r>
              <a:rPr lang="en-US" dirty="0"/>
              <a:t>Providence = acting with that authority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D2D82-F89F-421F-6D6B-5F0FF133A6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8C2369-6159-4CAB-AC26-FE0503C9A03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669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2CB4EE-A0C1-0339-DFA7-E01CB9AB7E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47EA5A-A412-CC85-D466-7172C6DCA4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DA01F8B-5F37-EBDB-45BD-7965BF5441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believing </a:t>
            </a:r>
            <a:r>
              <a:rPr lang="en-US" b="1" dirty="0"/>
              <a:t>husband</a:t>
            </a:r>
            <a:r>
              <a:rPr lang="en-US" dirty="0"/>
              <a:t> must </a:t>
            </a:r>
            <a:r>
              <a:rPr lang="en-US" b="1" dirty="0"/>
              <a:t>submit to the loving duty of being sensitive </a:t>
            </a:r>
            <a:r>
              <a:rPr lang="en-US" dirty="0"/>
              <a:t>to the needs, fears, and feelings of his wife. In other words, a Christian husband needs to subordinate his needs to hers, whether she is a Christian or not. Peter specifically notes consideration, chivalry, and companionship.  The ESV MacArthur Study Bible (Kindle Locations 319953-319955). Crossway. Kindle Edition. </a:t>
            </a:r>
          </a:p>
          <a:p>
            <a:endParaRPr lang="en-US" dirty="0"/>
          </a:p>
          <a:p>
            <a:r>
              <a:rPr lang="en-US" dirty="0"/>
              <a:t>1 Timothy 5:8  “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Anyone who does not provide for their relatives, and especially for their own household, has denied the faith and is worse than an unbeliever.”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ED2061-0BA7-2D2C-E8ED-B0DE521E2C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8C2369-6159-4CAB-AC26-FE0503C9A03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4559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840317-0514-60C3-74BF-B058E64AB1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7970818-F4AF-BEE4-A32F-E05D1EBD60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8D44B8B-B048-BF5C-3D01-C300FF1159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CA0A16-1037-86C7-4BE3-26590ED068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8C2369-6159-4CAB-AC26-FE0503C9A03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8746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875CEA-FCA1-8B77-85B1-E09A65E1B6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B30EBE2-F702-1058-62D7-132BE6B1F9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094A0C-25C5-E1A6-5C01-91AB0F768A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340D3E-B06E-912F-03D1-B7536B0475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8C2369-6159-4CAB-AC26-FE0503C9A03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08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907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098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416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587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743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27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411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735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574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576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49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8F585-EED3-4D4F-8F29-AE9F0EEB84BF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865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b="1" dirty="0"/>
              <a:t>Submission to One Another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 Peter 3:1-16</a:t>
            </a:r>
          </a:p>
        </p:txBody>
      </p:sp>
    </p:spTree>
    <p:extLst>
      <p:ext uri="{BB962C8B-B14F-4D97-AF65-F5344CB8AC3E}">
        <p14:creationId xmlns:p14="http://schemas.microsoft.com/office/powerpoint/2010/main" val="1450929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868362"/>
          </a:xfrm>
        </p:spPr>
        <p:txBody>
          <a:bodyPr/>
          <a:lstStyle/>
          <a:p>
            <a:r>
              <a:rPr lang="en-US" b="1" u="sng" dirty="0"/>
              <a:t>Submission to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990600"/>
            <a:ext cx="10058400" cy="5638800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2600" b="1" dirty="0"/>
              <a:t>“Submit” =</a:t>
            </a:r>
            <a:r>
              <a:rPr lang="en-US" sz="2600" dirty="0"/>
              <a:t> like soldiers under the authority of their commander.  Humble obedience “</a:t>
            </a:r>
            <a:r>
              <a:rPr lang="en-US" sz="2600" b="1" dirty="0"/>
              <a:t>for the Lord’s sake</a:t>
            </a:r>
            <a:r>
              <a:rPr lang="en-US" sz="2600" dirty="0"/>
              <a:t>” (2:13) unless instructed to do something illegal, immoral, or ungodly.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sz="2600" u="sng" dirty="0"/>
              <a:t>Last Lesson</a:t>
            </a:r>
            <a:r>
              <a:rPr lang="en-US" sz="2600" dirty="0"/>
              <a:t>:</a:t>
            </a:r>
          </a:p>
          <a:p>
            <a:pPr>
              <a:spcAft>
                <a:spcPts val="1200"/>
              </a:spcAft>
            </a:pPr>
            <a:r>
              <a:rPr lang="en-US" sz="2600" b="1" dirty="0"/>
              <a:t>1 Peter 2:13-17 </a:t>
            </a:r>
            <a:r>
              <a:rPr lang="en-US" sz="2600" dirty="0"/>
              <a:t>&gt; submission in civil society</a:t>
            </a:r>
          </a:p>
          <a:p>
            <a:pPr>
              <a:spcAft>
                <a:spcPts val="1200"/>
              </a:spcAft>
            </a:pPr>
            <a:r>
              <a:rPr lang="en-US" sz="2600" b="1" dirty="0"/>
              <a:t>1 Peter 2:18-25 </a:t>
            </a:r>
            <a:r>
              <a:rPr lang="en-US" sz="2600" dirty="0"/>
              <a:t>&gt; submission in workplace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sz="2600" u="sng" dirty="0"/>
              <a:t>Today’s Lesson</a:t>
            </a:r>
            <a:r>
              <a:rPr lang="en-US" sz="2600" dirty="0"/>
              <a:t>:</a:t>
            </a:r>
          </a:p>
          <a:p>
            <a:pPr>
              <a:spcAft>
                <a:spcPts val="1200"/>
              </a:spcAft>
            </a:pPr>
            <a:r>
              <a:rPr lang="en-US" sz="2600" b="1" dirty="0"/>
              <a:t>1 Peter 3:1-7 </a:t>
            </a:r>
            <a:r>
              <a:rPr lang="en-US" sz="2600" dirty="0"/>
              <a:t>&gt; submission in the family</a:t>
            </a:r>
          </a:p>
          <a:p>
            <a:pPr>
              <a:spcAft>
                <a:spcPts val="1200"/>
              </a:spcAft>
            </a:pPr>
            <a:r>
              <a:rPr lang="en-US" sz="2600" b="1" dirty="0"/>
              <a:t>1 Peter 3:8-12 </a:t>
            </a:r>
            <a:r>
              <a:rPr lang="en-US" sz="2600" dirty="0"/>
              <a:t>&gt; submission to one another</a:t>
            </a:r>
          </a:p>
        </p:txBody>
      </p:sp>
    </p:spTree>
    <p:extLst>
      <p:ext uri="{BB962C8B-B14F-4D97-AF65-F5344CB8AC3E}">
        <p14:creationId xmlns:p14="http://schemas.microsoft.com/office/powerpoint/2010/main" val="491215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85701F-D65A-1CC2-1274-5FC99405EC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20CC3-FBA4-6AB2-701A-4E7D24E62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868362"/>
          </a:xfrm>
        </p:spPr>
        <p:txBody>
          <a:bodyPr/>
          <a:lstStyle/>
          <a:p>
            <a:r>
              <a:rPr lang="en-US" b="1" u="sng" dirty="0"/>
              <a:t>Wife to Husband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079E7-90FB-6AF1-AC5E-DFF89FB2AE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990600"/>
            <a:ext cx="11049000" cy="5638800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2800" b="1" dirty="0"/>
              <a:t>1 Peter 3:1-2</a:t>
            </a:r>
            <a:r>
              <a:rPr lang="en-US" sz="2800" dirty="0"/>
              <a:t>  “</a:t>
            </a:r>
            <a:r>
              <a:rPr lang="en-US" sz="2800" b="1" dirty="0"/>
              <a:t>own husbands</a:t>
            </a:r>
            <a:r>
              <a:rPr lang="en-US" sz="2800" dirty="0"/>
              <a:t>” shows that a woman’s relationship to her husband is much stronger than a servant (common Greek perspective).</a:t>
            </a:r>
          </a:p>
          <a:p>
            <a:pPr>
              <a:spcAft>
                <a:spcPts val="1200"/>
              </a:spcAft>
            </a:pPr>
            <a:r>
              <a:rPr lang="en-US" sz="2800" dirty="0"/>
              <a:t>Women are not inferior to men!  But wives have been given a role that puts them in submission to the headship of their husband.</a:t>
            </a:r>
          </a:p>
          <a:p>
            <a:pPr>
              <a:spcAft>
                <a:spcPts val="1200"/>
              </a:spcAft>
            </a:pPr>
            <a:r>
              <a:rPr lang="en-US" sz="2800" dirty="0"/>
              <a:t>“</a:t>
            </a:r>
            <a:r>
              <a:rPr lang="en-US" sz="2800" b="1" dirty="0"/>
              <a:t>if any of them do not believe</a:t>
            </a:r>
            <a:r>
              <a:rPr lang="en-US" sz="2800" dirty="0"/>
              <a:t>” – in a culture where women were viewed as lower than men, there was high potential for conflict with an unbelieving husband.</a:t>
            </a:r>
          </a:p>
          <a:p>
            <a:pPr>
              <a:spcAft>
                <a:spcPts val="1200"/>
              </a:spcAft>
            </a:pPr>
            <a:r>
              <a:rPr lang="en-US" sz="2800" dirty="0"/>
              <a:t>“</a:t>
            </a:r>
            <a:r>
              <a:rPr lang="en-US" sz="2800" b="1" dirty="0"/>
              <a:t>won over without words</a:t>
            </a:r>
            <a:r>
              <a:rPr lang="en-US" sz="2800" dirty="0"/>
              <a:t>” – how?  “</a:t>
            </a:r>
            <a:r>
              <a:rPr lang="en-US" sz="2800" b="1" dirty="0"/>
              <a:t>By the behavior of their wife</a:t>
            </a:r>
            <a:r>
              <a:rPr lang="en-US" sz="2800" dirty="0"/>
              <a:t>.”  Purity with loving, gracious submission is a strong witness.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54032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1F113D-2A84-A162-7AF0-D258FF4D29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80D39-EC7B-676C-CDE2-51C84B15D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868362"/>
          </a:xfrm>
        </p:spPr>
        <p:txBody>
          <a:bodyPr/>
          <a:lstStyle/>
          <a:p>
            <a:r>
              <a:rPr lang="en-US" b="1" u="sng" dirty="0"/>
              <a:t>Wife to Husband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1C0E29-654A-1C38-98A6-5E99A9C685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914400"/>
            <a:ext cx="11430000" cy="5638800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2800" b="1" dirty="0"/>
              <a:t>1 Peter 3:3-4</a:t>
            </a:r>
            <a:r>
              <a:rPr lang="en-US" sz="2800" dirty="0"/>
              <a:t>  True, “</a:t>
            </a:r>
            <a:r>
              <a:rPr lang="en-US" sz="2800" b="1" dirty="0"/>
              <a:t>unfading beauty</a:t>
            </a:r>
            <a:r>
              <a:rPr lang="en-US" sz="2800" dirty="0"/>
              <a:t>” comes from the “</a:t>
            </a:r>
            <a:r>
              <a:rPr lang="en-US" sz="2800" b="1" dirty="0"/>
              <a:t>inner self</a:t>
            </a:r>
            <a:r>
              <a:rPr lang="en-US" sz="2800" dirty="0"/>
              <a:t>,” not “</a:t>
            </a:r>
            <a:r>
              <a:rPr lang="en-US" sz="2800" b="1" dirty="0"/>
              <a:t>outward adornment</a:t>
            </a:r>
            <a:r>
              <a:rPr lang="en-US" sz="2800" dirty="0"/>
              <a:t>.”</a:t>
            </a:r>
          </a:p>
          <a:p>
            <a:pPr>
              <a:spcAft>
                <a:spcPts val="1200"/>
              </a:spcAft>
            </a:pPr>
            <a:r>
              <a:rPr lang="en-US" sz="2800" dirty="0"/>
              <a:t>Peter is not condemning physical beauty – but “elaborate hairstyles” and “fine clothes” should not be a constant focus (1 Timothy 2:9-10).</a:t>
            </a:r>
          </a:p>
          <a:p>
            <a:pPr>
              <a:spcAft>
                <a:spcPts val="1200"/>
              </a:spcAft>
            </a:pPr>
            <a:r>
              <a:rPr lang="en-US" sz="2800" b="1" dirty="0"/>
              <a:t>God cares</a:t>
            </a:r>
            <a:r>
              <a:rPr lang="en-US" sz="2800" dirty="0"/>
              <a:t>!  Notice what He thinks about your </a:t>
            </a:r>
            <a:r>
              <a:rPr lang="en-US" sz="2800" b="1" dirty="0"/>
              <a:t>gentle and quiet spirit</a:t>
            </a:r>
            <a:r>
              <a:rPr lang="en-US" sz="2800" dirty="0"/>
              <a:t>.  How do you think He feels about a bitter, complaining attitude? (Philippians 2:14-15)</a:t>
            </a:r>
          </a:p>
          <a:p>
            <a:pPr>
              <a:spcAft>
                <a:spcPts val="1200"/>
              </a:spcAft>
            </a:pPr>
            <a:r>
              <a:rPr lang="en-US" sz="2800" b="1" dirty="0"/>
              <a:t>1 Peter 3:5-6  </a:t>
            </a:r>
            <a:r>
              <a:rPr lang="en-US" sz="2800" dirty="0"/>
              <a:t>Good OT examples “</a:t>
            </a:r>
            <a:r>
              <a:rPr lang="en-US" sz="2800" b="1" dirty="0"/>
              <a:t>put their hope in God</a:t>
            </a:r>
            <a:r>
              <a:rPr lang="en-US" sz="2800" dirty="0"/>
              <a:t>,” making it easier to submit to their husbands and not fear, trusting His providential care.</a:t>
            </a:r>
          </a:p>
          <a:p>
            <a:pPr>
              <a:spcAft>
                <a:spcPts val="1200"/>
              </a:spcAft>
            </a:pPr>
            <a:r>
              <a:rPr lang="en-US" sz="2800" b="1" dirty="0"/>
              <a:t>Remember</a:t>
            </a:r>
            <a:r>
              <a:rPr lang="en-US" sz="2800" dirty="0"/>
              <a:t>: a wife is </a:t>
            </a:r>
            <a:r>
              <a:rPr lang="en-US" sz="2800" b="1" dirty="0"/>
              <a:t>not required to submit </a:t>
            </a:r>
            <a:r>
              <a:rPr lang="en-US" sz="2800" dirty="0"/>
              <a:t>to sin, disobedience to God, or physical harm.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57982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E036E0-EDF5-DF9F-5497-FDC6FA863E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544BD-AD6E-356A-2FDB-9C0679A28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868362"/>
          </a:xfrm>
        </p:spPr>
        <p:txBody>
          <a:bodyPr/>
          <a:lstStyle/>
          <a:p>
            <a:r>
              <a:rPr lang="en-US" b="1" u="sng" dirty="0"/>
              <a:t>Husband to Wife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D503A0-D3B5-D7F0-8441-730539E1A0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990600"/>
            <a:ext cx="11049000" cy="5638800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2600" b="1" dirty="0"/>
              <a:t>1 Peter 3:7</a:t>
            </a:r>
            <a:r>
              <a:rPr lang="en-US" sz="2600" dirty="0"/>
              <a:t>  “</a:t>
            </a:r>
            <a:r>
              <a:rPr lang="en-US" sz="2600" b="1" dirty="0"/>
              <a:t>Husbands, in the same way</a:t>
            </a:r>
            <a:r>
              <a:rPr lang="en-US" sz="2600" dirty="0"/>
              <a:t>…” Men must also submit to their wife, not as the leader, but through true love (Ephesians 5:21).</a:t>
            </a:r>
          </a:p>
          <a:p>
            <a:pPr>
              <a:spcAft>
                <a:spcPts val="1200"/>
              </a:spcAft>
            </a:pPr>
            <a:r>
              <a:rPr lang="en-US" sz="2600" b="1" dirty="0"/>
              <a:t>Ephesians 5:25-26  </a:t>
            </a:r>
            <a:r>
              <a:rPr lang="en-US" sz="2600" dirty="0"/>
              <a:t>Husbands are called to love, lead, and sacrifice for their wives, leading them into holiness.</a:t>
            </a:r>
          </a:p>
          <a:p>
            <a:pPr>
              <a:spcAft>
                <a:spcPts val="1200"/>
              </a:spcAft>
            </a:pPr>
            <a:r>
              <a:rPr lang="en-US" sz="2600" dirty="0"/>
              <a:t>“</a:t>
            </a:r>
            <a:r>
              <a:rPr lang="en-US" sz="2600" b="1" dirty="0"/>
              <a:t>the weaker partner</a:t>
            </a:r>
            <a:r>
              <a:rPr lang="en-US" sz="2600" dirty="0"/>
              <a:t>” – she is </a:t>
            </a:r>
            <a:r>
              <a:rPr lang="en-US" sz="2600" b="1" dirty="0"/>
              <a:t>fully equal </a:t>
            </a:r>
            <a:r>
              <a:rPr lang="en-US" sz="2600" dirty="0"/>
              <a:t>in Christ, but needs her husband to </a:t>
            </a:r>
            <a:r>
              <a:rPr lang="en-US" sz="2600" b="1" dirty="0"/>
              <a:t>protect</a:t>
            </a:r>
            <a:r>
              <a:rPr lang="en-US" sz="2600" dirty="0"/>
              <a:t> her, </a:t>
            </a:r>
            <a:r>
              <a:rPr lang="en-US" sz="2600" b="1" dirty="0"/>
              <a:t>provide</a:t>
            </a:r>
            <a:r>
              <a:rPr lang="en-US" sz="2600" dirty="0"/>
              <a:t> for her, and give her a </a:t>
            </a:r>
            <a:r>
              <a:rPr lang="en-US" sz="2600" b="1" dirty="0"/>
              <a:t>secure</a:t>
            </a:r>
            <a:r>
              <a:rPr lang="en-US" sz="2600" dirty="0"/>
              <a:t> home environment.</a:t>
            </a:r>
          </a:p>
          <a:p>
            <a:pPr>
              <a:spcAft>
                <a:spcPts val="1200"/>
              </a:spcAft>
            </a:pPr>
            <a:r>
              <a:rPr lang="en-US" sz="2600" dirty="0"/>
              <a:t>“</a:t>
            </a:r>
            <a:r>
              <a:rPr lang="en-US" sz="2600" b="1" dirty="0"/>
              <a:t>Be considerate</a:t>
            </a:r>
            <a:r>
              <a:rPr lang="en-US" sz="2600" dirty="0"/>
              <a:t>” – understanding your wife: </a:t>
            </a:r>
            <a:r>
              <a:rPr lang="en-US" sz="2600" b="1" dirty="0"/>
              <a:t>studying her </a:t>
            </a:r>
            <a:r>
              <a:rPr lang="en-US" sz="2600" dirty="0"/>
              <a:t>to </a:t>
            </a:r>
            <a:r>
              <a:rPr lang="en-US" sz="2600" b="1" dirty="0"/>
              <a:t>really know her</a:t>
            </a:r>
            <a:r>
              <a:rPr lang="en-US" sz="2600" dirty="0"/>
              <a:t>, even as she changes over time.</a:t>
            </a:r>
          </a:p>
          <a:p>
            <a:pPr>
              <a:spcAft>
                <a:spcPts val="1200"/>
              </a:spcAft>
            </a:pPr>
            <a:r>
              <a:rPr lang="en-US" sz="2600" dirty="0"/>
              <a:t>“</a:t>
            </a:r>
            <a:r>
              <a:rPr lang="en-US" sz="2600" b="1" dirty="0"/>
              <a:t>so that nothing will hinder your prayers</a:t>
            </a:r>
            <a:r>
              <a:rPr lang="en-US" sz="2600" dirty="0"/>
              <a:t>” – a true man of God will </a:t>
            </a:r>
            <a:r>
              <a:rPr lang="en-US" sz="2600" b="1" dirty="0"/>
              <a:t>love his wife</a:t>
            </a:r>
            <a:r>
              <a:rPr lang="en-US" sz="2600" dirty="0"/>
              <a:t>, during good times and bad times.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869430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A91A0A-F002-5CD9-8210-22A283E4A3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9211D-A2C1-FC79-64DB-AE9BA6EB8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868362"/>
          </a:xfrm>
        </p:spPr>
        <p:txBody>
          <a:bodyPr/>
          <a:lstStyle/>
          <a:p>
            <a:r>
              <a:rPr lang="en-US" b="1" u="sng" dirty="0"/>
              <a:t>To One Another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A3EB6-AC27-4367-2E9E-FCD22C6DEC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990600"/>
            <a:ext cx="11277600" cy="5638800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2800" b="1" dirty="0"/>
              <a:t>1 Peter 3:8</a:t>
            </a:r>
            <a:r>
              <a:rPr lang="en-US" sz="2800" dirty="0"/>
              <a:t>  “</a:t>
            </a:r>
            <a:r>
              <a:rPr lang="en-US" sz="2800" b="1" dirty="0"/>
              <a:t>like-minded</a:t>
            </a:r>
            <a:r>
              <a:rPr lang="en-US" sz="2800" dirty="0"/>
              <a:t>” Christians should seek unity, even when we have different opinions about how to do things (unity, but not uniformity).</a:t>
            </a:r>
          </a:p>
          <a:p>
            <a:pPr>
              <a:spcAft>
                <a:spcPts val="1200"/>
              </a:spcAft>
            </a:pPr>
            <a:r>
              <a:rPr lang="en-US" sz="2800" dirty="0"/>
              <a:t>“</a:t>
            </a:r>
            <a:r>
              <a:rPr lang="en-US" sz="2800" b="1" dirty="0"/>
              <a:t>be sympathetic</a:t>
            </a:r>
            <a:r>
              <a:rPr lang="en-US" sz="2800" dirty="0"/>
              <a:t>” – </a:t>
            </a:r>
            <a:r>
              <a:rPr lang="en-US" sz="2800" u="sng" dirty="0"/>
              <a:t>caring </a:t>
            </a:r>
            <a:r>
              <a:rPr lang="en-US" sz="2800" i="1" u="sng" dirty="0"/>
              <a:t>about</a:t>
            </a:r>
            <a:r>
              <a:rPr lang="en-US" sz="2800" dirty="0"/>
              <a:t> someone in need, feeling pity for them</a:t>
            </a:r>
          </a:p>
          <a:p>
            <a:pPr>
              <a:spcAft>
                <a:spcPts val="1200"/>
              </a:spcAft>
            </a:pPr>
            <a:r>
              <a:rPr lang="en-US" sz="2800" dirty="0"/>
              <a:t>“</a:t>
            </a:r>
            <a:r>
              <a:rPr lang="en-US" sz="2800" b="1" dirty="0"/>
              <a:t>compassionate</a:t>
            </a:r>
            <a:r>
              <a:rPr lang="en-US" sz="2800" dirty="0"/>
              <a:t>” – </a:t>
            </a:r>
            <a:r>
              <a:rPr lang="en-US" sz="2800" u="sng" dirty="0"/>
              <a:t>caring </a:t>
            </a:r>
            <a:r>
              <a:rPr lang="en-US" sz="2800" i="1" u="sng" dirty="0"/>
              <a:t>for</a:t>
            </a:r>
            <a:r>
              <a:rPr lang="en-US" sz="2800" dirty="0"/>
              <a:t> someone in need, reaching out with help</a:t>
            </a:r>
          </a:p>
          <a:p>
            <a:pPr>
              <a:spcAft>
                <a:spcPts val="1200"/>
              </a:spcAft>
            </a:pPr>
            <a:r>
              <a:rPr lang="en-US" sz="2800" dirty="0"/>
              <a:t>“</a:t>
            </a:r>
            <a:r>
              <a:rPr lang="en-US" sz="2800" b="1" dirty="0"/>
              <a:t>love one another … be humble</a:t>
            </a:r>
            <a:r>
              <a:rPr lang="en-US" sz="2800" dirty="0"/>
              <a:t>”  True Christian love is unconditional. Remember: God has given us undeserved blessings instead of judgment.</a:t>
            </a:r>
          </a:p>
          <a:p>
            <a:pPr>
              <a:spcAft>
                <a:spcPts val="1200"/>
              </a:spcAft>
            </a:pPr>
            <a:r>
              <a:rPr lang="en-US" sz="2800" b="1" dirty="0"/>
              <a:t>1 Peter 3:8</a:t>
            </a:r>
            <a:r>
              <a:rPr lang="en-US" sz="2800" dirty="0"/>
              <a:t>  “</a:t>
            </a:r>
            <a:r>
              <a:rPr lang="en-US" sz="2800" b="1" dirty="0"/>
              <a:t>repay evil with blessing</a:t>
            </a:r>
            <a:r>
              <a:rPr lang="en-US" sz="2800" dirty="0"/>
              <a:t>” – serve him, pray for him, thank him, speak well of him, etc.  “</a:t>
            </a:r>
            <a:r>
              <a:rPr lang="en-US" sz="2800" b="1" dirty="0"/>
              <a:t>to his you were called…</a:t>
            </a:r>
            <a:r>
              <a:rPr lang="en-US" sz="28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8476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C8A30D-BAD8-BDAD-F462-2EDDC0364A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4DEAC-DA67-0579-370D-409812617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868362"/>
          </a:xfrm>
        </p:spPr>
        <p:txBody>
          <a:bodyPr/>
          <a:lstStyle/>
          <a:p>
            <a:r>
              <a:rPr lang="en-US" b="1" u="sng" dirty="0"/>
              <a:t>To One Another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11BEA-E0F5-7F27-06A9-E96D91952A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990600"/>
            <a:ext cx="11277600" cy="5638800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2800" b="1" dirty="0"/>
              <a:t>1 Peter 3:10-12</a:t>
            </a:r>
            <a:r>
              <a:rPr lang="en-US" sz="2800" dirty="0"/>
              <a:t>  How can we love life and see good days in a broken world? </a:t>
            </a:r>
          </a:p>
          <a:p>
            <a:pPr>
              <a:spcAft>
                <a:spcPts val="1200"/>
              </a:spcAft>
            </a:pPr>
            <a:r>
              <a:rPr lang="en-US" sz="2800" b="1" dirty="0"/>
              <a:t>v.8</a:t>
            </a:r>
            <a:r>
              <a:rPr lang="en-US" sz="2800" dirty="0"/>
              <a:t> – a humble, loving attitude toward everyone</a:t>
            </a:r>
          </a:p>
          <a:p>
            <a:pPr>
              <a:spcAft>
                <a:spcPts val="1200"/>
              </a:spcAft>
            </a:pPr>
            <a:r>
              <a:rPr lang="en-US" sz="2800" b="1" dirty="0"/>
              <a:t>v.9</a:t>
            </a:r>
            <a:r>
              <a:rPr lang="en-US" sz="2800" dirty="0"/>
              <a:t> – forgiveness and kindness toward those who mistreat us</a:t>
            </a:r>
          </a:p>
          <a:p>
            <a:pPr>
              <a:spcAft>
                <a:spcPts val="1200"/>
              </a:spcAft>
            </a:pPr>
            <a:r>
              <a:rPr lang="en-US" sz="2800" b="1" dirty="0"/>
              <a:t>v.10</a:t>
            </a:r>
            <a:r>
              <a:rPr lang="en-US" sz="2800" dirty="0"/>
              <a:t> – pure and honest speech</a:t>
            </a:r>
          </a:p>
          <a:p>
            <a:pPr>
              <a:spcAft>
                <a:spcPts val="1200"/>
              </a:spcAft>
            </a:pPr>
            <a:r>
              <a:rPr lang="en-US" sz="2800" b="1" dirty="0"/>
              <a:t>v.11</a:t>
            </a:r>
            <a:r>
              <a:rPr lang="en-US" sz="2800" dirty="0"/>
              <a:t> – turn from evil, love peace and seek it</a:t>
            </a:r>
          </a:p>
          <a:p>
            <a:pPr>
              <a:spcAft>
                <a:spcPts val="1200"/>
              </a:spcAft>
            </a:pPr>
            <a:r>
              <a:rPr lang="en-US" sz="2800" b="1" dirty="0"/>
              <a:t>v.12</a:t>
            </a:r>
            <a:r>
              <a:rPr lang="en-US" sz="2800" dirty="0"/>
              <a:t> – a righteous life that pleases the Lord</a:t>
            </a:r>
          </a:p>
        </p:txBody>
      </p:sp>
    </p:spTree>
    <p:extLst>
      <p:ext uri="{BB962C8B-B14F-4D97-AF65-F5344CB8AC3E}">
        <p14:creationId xmlns:p14="http://schemas.microsoft.com/office/powerpoint/2010/main" val="2007371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792162"/>
          </a:xfrm>
        </p:spPr>
        <p:txBody>
          <a:bodyPr/>
          <a:lstStyle/>
          <a:p>
            <a:r>
              <a:rPr lang="en-US" b="1" u="sng" dirty="0"/>
              <a:t>Take Aways: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11049000" cy="571500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The pure, respectful, gracious submission of a wife can be her strongest witness to an unsaved husband.</a:t>
            </a:r>
          </a:p>
          <a:p>
            <a:pPr>
              <a:spcAft>
                <a:spcPts val="1200"/>
              </a:spcAft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A man who truly loves his wife will know and submit to her needs, lead her into holiness, protect her and provide for her.</a:t>
            </a:r>
          </a:p>
          <a:p>
            <a:pPr>
              <a:spcAft>
                <a:spcPts val="1200"/>
              </a:spcAft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Genuine Christians will have a humble and loving attitude toward everyone, speak truth, and seek peace.</a:t>
            </a:r>
          </a:p>
        </p:txBody>
      </p:sp>
    </p:spTree>
    <p:extLst>
      <p:ext uri="{BB962C8B-B14F-4D97-AF65-F5344CB8AC3E}">
        <p14:creationId xmlns:p14="http://schemas.microsoft.com/office/powerpoint/2010/main" val="2729567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882</TotalTime>
  <Words>882</Words>
  <Application>Microsoft Office PowerPoint</Application>
  <PresentationFormat>Widescreen</PresentationFormat>
  <Paragraphs>58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Arial</vt:lpstr>
      <vt:lpstr>Calibri</vt:lpstr>
      <vt:lpstr>Office Theme</vt:lpstr>
      <vt:lpstr>Submission to One Another</vt:lpstr>
      <vt:lpstr>Submission to …</vt:lpstr>
      <vt:lpstr>Wife to Husband</vt:lpstr>
      <vt:lpstr>Wife to Husband</vt:lpstr>
      <vt:lpstr>Husband to Wife</vt:lpstr>
      <vt:lpstr>To One Another</vt:lpstr>
      <vt:lpstr>To One Another</vt:lpstr>
      <vt:lpstr>Take Aways: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Salvation and Security</dc:title>
  <dc:creator>Multiple Authors</dc:creator>
  <cp:lastModifiedBy>Mark Robnett</cp:lastModifiedBy>
  <cp:revision>37</cp:revision>
  <dcterms:created xsi:type="dcterms:W3CDTF">2020-04-25T21:24:17Z</dcterms:created>
  <dcterms:modified xsi:type="dcterms:W3CDTF">2026-04-18T12:10:01Z</dcterms:modified>
</cp:coreProperties>
</file>