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62" r:id="rId4"/>
    <p:sldId id="271" r:id="rId5"/>
    <p:sldId id="266" r:id="rId6"/>
    <p:sldId id="267" r:id="rId7"/>
    <p:sldId id="268" r:id="rId8"/>
    <p:sldId id="269" r:id="rId9"/>
    <p:sldId id="270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2205" autoAdjust="0"/>
    <p:restoredTop sz="71244" autoAdjust="0"/>
  </p:normalViewPr>
  <p:slideViewPr>
    <p:cSldViewPr snapToGrid="0">
      <p:cViewPr varScale="1">
        <p:scale>
          <a:sx n="81" d="100"/>
          <a:sy n="81" d="100"/>
        </p:scale>
        <p:origin x="2106" y="9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-48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John</a:t>
            </a:r>
            <a:r>
              <a:rPr lang="en-US" baseline="0" dirty="0" smtClean="0"/>
              <a:t> Mark deserted Paul and Barnabas in Acts 13:13, aggravating Paul (Acts 15:37-39).  But Paul eventually reconciled with Mark (Col 4:10-11; Philemon 24; 2 Tim 4:11).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Matthew’s gospel was specifically written for a Jewish audience and Luke’s was composed for a specific individual.</a:t>
            </a:r>
          </a:p>
          <a:p>
            <a:endParaRPr lang="en-US" baseline="0" dirty="0" smtClean="0"/>
          </a:p>
          <a:p>
            <a:r>
              <a:rPr lang="en-US" baseline="0" dirty="0" smtClean="0"/>
              <a:t>John’s gospel was written later as a supplement to the Synoptic Gospels and therefore focused on material not included in them.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780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John</a:t>
            </a:r>
            <a:r>
              <a:rPr lang="en-US" baseline="0" dirty="0" smtClean="0"/>
              <a:t> Mark deserted Paul and Barnabas in Acts 13:13, aggravating Paul (Acts 15:37-39).  But Paul eventually reconciled with Mark (Col 4:10-11; Philemon 24; 2 Tim 4:11).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Matthew’s gospel was specifically written for a Jewish audience and Luke’s was composed for a specific individual.</a:t>
            </a:r>
          </a:p>
          <a:p>
            <a:endParaRPr lang="en-US" baseline="0" dirty="0" smtClean="0"/>
          </a:p>
          <a:p>
            <a:r>
              <a:rPr lang="en-US" baseline="0" dirty="0" smtClean="0"/>
              <a:t>John’s gospel was written later as a supplement to the Synoptic Gospels and therefore focused on material not included in them.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254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his gospel, Mark immediately introduces Jesus as Savior, the King.  For the next 8 chapters, he continues to demonstrate the truth of this claim.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Anointing – to pour oil on a person, in this case, as part of a ceremony to demonstrate their royal position.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7500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“The heavens being torn open</a:t>
            </a:r>
            <a:r>
              <a:rPr lang="en-US" baseline="0" dirty="0" smtClean="0"/>
              <a:t> and the Spirit descending” – the same verb is used when the veil of the temple is torn in two.  This fulfils the prayer in Isaiah 64:1, “Oh, that You would rend the heavens and come down…”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80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45" y="1212799"/>
            <a:ext cx="6569110" cy="1692399"/>
          </a:xfrm>
        </p:spPr>
        <p:txBody>
          <a:bodyPr>
            <a:normAutofit fontScale="90000"/>
          </a:bodyPr>
          <a:lstStyle/>
          <a:p>
            <a:r>
              <a:rPr lang="en-US" sz="6600" b="1" dirty="0" smtClean="0"/>
              <a:t>The Gospel of Mark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Introduction </a:t>
            </a:r>
          </a:p>
          <a:p>
            <a:r>
              <a:rPr lang="en-US" sz="4400" dirty="0" smtClean="0"/>
              <a:t>and Chapter 1a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30629" y="1073889"/>
            <a:ext cx="9013371" cy="561627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Like all Bible books, the Gospel of Mark is based on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facts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taken from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eye-witness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accounts.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Gospel of Jesus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is the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best news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 history!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 order to desire the good news, people must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first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believe the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bad news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of their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sin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and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judgment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Physical baptism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(with water)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does not save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person –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Jesus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must change the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inside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grace through faith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Jesus is the Christ, the Son of God!</a:t>
            </a:r>
          </a:p>
          <a:p>
            <a:pPr marL="0" indent="0">
              <a:lnSpc>
                <a:spcPct val="100000"/>
              </a:lnSpc>
              <a:spcAft>
                <a:spcPts val="18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473" y="174302"/>
            <a:ext cx="8228271" cy="930929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Introduction to the Gospel of Mark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080" y="1184753"/>
            <a:ext cx="8325292" cy="534326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u="sng" dirty="0" smtClean="0"/>
              <a:t>Authors</a:t>
            </a:r>
            <a:r>
              <a:rPr lang="en-US" dirty="0" smtClean="0"/>
              <a:t>: 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600" dirty="0" smtClean="0"/>
              <a:t>John </a:t>
            </a:r>
            <a:r>
              <a:rPr lang="en-US" sz="2600" b="1" dirty="0" smtClean="0"/>
              <a:t>Mark</a:t>
            </a:r>
            <a:r>
              <a:rPr lang="en-US" sz="2600" dirty="0" smtClean="0"/>
              <a:t>, a close friend of the apostle Peter (</a:t>
            </a:r>
            <a:r>
              <a:rPr lang="en-US" sz="2600" b="1" dirty="0" smtClean="0"/>
              <a:t>1Peter 5:13</a:t>
            </a:r>
            <a:r>
              <a:rPr lang="en-US" sz="2600" dirty="0" smtClean="0"/>
              <a:t>). A church group met in His mother’s house in Jerusalem (</a:t>
            </a:r>
            <a:r>
              <a:rPr lang="en-US" sz="2600" b="1" dirty="0" smtClean="0"/>
              <a:t>Acts 12:12</a:t>
            </a:r>
            <a:r>
              <a:rPr lang="en-US" sz="2600" dirty="0" smtClean="0"/>
              <a:t>).</a:t>
            </a:r>
          </a:p>
          <a:p>
            <a:pPr marL="457200"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en-US" sz="2600" dirty="0" smtClean="0"/>
              <a:t>According to the early church leaders (</a:t>
            </a:r>
            <a:r>
              <a:rPr lang="en-US" sz="2600" dirty="0" err="1" smtClean="0"/>
              <a:t>Papias</a:t>
            </a:r>
            <a:r>
              <a:rPr lang="en-US" sz="2600" dirty="0" smtClean="0"/>
              <a:t> and Justin Martyr), all of the content was carefully written down from </a:t>
            </a:r>
            <a:r>
              <a:rPr lang="en-US" sz="2600" b="1" dirty="0" smtClean="0"/>
              <a:t>Peter</a:t>
            </a:r>
            <a:r>
              <a:rPr lang="en-US" sz="2600" dirty="0" smtClean="0"/>
              <a:t>’s </a:t>
            </a:r>
            <a:r>
              <a:rPr lang="en-US" sz="2600" b="1" dirty="0" smtClean="0"/>
              <a:t>eye-witness</a:t>
            </a:r>
            <a:r>
              <a:rPr lang="en-US" sz="2600" dirty="0" smtClean="0"/>
              <a:t> accounts.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u="sng" dirty="0" smtClean="0"/>
              <a:t>When</a:t>
            </a:r>
            <a:r>
              <a:rPr lang="en-US" dirty="0" smtClean="0"/>
              <a:t>: Between 58AD and 66AD.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u="sng" dirty="0" smtClean="0"/>
              <a:t>Who</a:t>
            </a:r>
            <a:r>
              <a:rPr lang="en-US" dirty="0" smtClean="0"/>
              <a:t>: Written in Rome </a:t>
            </a:r>
            <a:r>
              <a:rPr lang="en-US" b="1" dirty="0" smtClean="0"/>
              <a:t>to Gentile believers</a:t>
            </a:r>
            <a:r>
              <a:rPr lang="en-US" dirty="0" smtClean="0"/>
              <a:t>.  Aramaic words are translated (Mk 5:41), explains Jewish customs (Mk 7:3-4), and with few items of Jewish interest (genealogy, OT references).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u="sng" dirty="0" smtClean="0"/>
              <a:t>Structure</a:t>
            </a:r>
            <a:r>
              <a:rPr lang="en-US" dirty="0" smtClean="0"/>
              <a:t>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600" dirty="0" smtClean="0"/>
              <a:t> Chapters 1-8: Jesus’ identity as King over all things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600" dirty="0" smtClean="0"/>
              <a:t> Chapters 9-16: Jesus purpose in dying on the cross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36343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Four “Gospels” of Jesus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76447" y="975189"/>
            <a:ext cx="8624485" cy="5714978"/>
          </a:xfrm>
        </p:spPr>
        <p:txBody>
          <a:bodyPr>
            <a:normAutofit fontScale="92500"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u="sng" dirty="0" smtClean="0"/>
              <a:t>Matthew</a:t>
            </a:r>
            <a:r>
              <a:rPr lang="en-US" dirty="0" smtClean="0"/>
              <a:t>: written by Jesus’ apostle Matthew, a former tax collector.  Jewish author, eye-witness, written with strong references to the Old Testament about AD 58.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u="sng" dirty="0" smtClean="0"/>
              <a:t>Mark</a:t>
            </a:r>
            <a:r>
              <a:rPr lang="en-US" dirty="0" smtClean="0"/>
              <a:t>: written by John Mark as told by apostle Peter (an eye-witness). Written to Gentiles about 60AD, very action oriented.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u="sng" dirty="0" smtClean="0"/>
              <a:t>Luke</a:t>
            </a:r>
            <a:r>
              <a:rPr lang="en-US" dirty="0" smtClean="0"/>
              <a:t>: written by Luke, a Gentile doctor who traveled with the apostle Paul.  Researched information from other apostles (Luke 1:1-4), AD 62, very detailed.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u="sng" dirty="0" smtClean="0"/>
              <a:t>John</a:t>
            </a:r>
            <a:r>
              <a:rPr lang="en-US" dirty="0" smtClean="0"/>
              <a:t>: written by Jesus’ apostle John, after other gospels were finished </a:t>
            </a:r>
            <a:r>
              <a:rPr lang="en-US" dirty="0" smtClean="0"/>
              <a:t>(~AD 85).  </a:t>
            </a:r>
            <a:r>
              <a:rPr lang="en-US" dirty="0" smtClean="0"/>
              <a:t>Fills in other information not included in first three (John 20:30-31).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The actual author: </a:t>
            </a:r>
            <a:r>
              <a:rPr lang="en-US" b="1" dirty="0" smtClean="0"/>
              <a:t>God</a:t>
            </a:r>
            <a:r>
              <a:rPr lang="en-US" dirty="0" smtClean="0"/>
              <a:t> (2 Timothy 3:16,17, 2 Peter 1:20,21)</a:t>
            </a:r>
          </a:p>
        </p:txBody>
      </p:sp>
    </p:spTree>
    <p:extLst>
      <p:ext uri="{BB962C8B-B14F-4D97-AF65-F5344CB8AC3E}">
        <p14:creationId xmlns:p14="http://schemas.microsoft.com/office/powerpoint/2010/main" val="4219812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What is the “Gospel”?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975189"/>
            <a:ext cx="8426370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The Old Testament was written in Hebrew and translated into Greek “Septuagint” (~250BC).  The Greek word “</a:t>
            </a:r>
            <a:r>
              <a:rPr lang="en-US" dirty="0" err="1" smtClean="0"/>
              <a:t>euanglion</a:t>
            </a:r>
            <a:r>
              <a:rPr lang="en-US" dirty="0" smtClean="0"/>
              <a:t>” is used in </a:t>
            </a:r>
            <a:r>
              <a:rPr lang="en-US" b="1" dirty="0" smtClean="0"/>
              <a:t>Isaiah 40:9-10 </a:t>
            </a:r>
            <a:r>
              <a:rPr lang="en-US" dirty="0" smtClean="0"/>
              <a:t>to describe </a:t>
            </a:r>
            <a:r>
              <a:rPr lang="en-US" b="1" dirty="0" smtClean="0"/>
              <a:t>good news</a:t>
            </a:r>
            <a:r>
              <a:rPr lang="en-US" dirty="0" smtClean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The English word “</a:t>
            </a:r>
            <a:r>
              <a:rPr lang="en-US" b="1" dirty="0" smtClean="0"/>
              <a:t>Gospel</a:t>
            </a:r>
            <a:r>
              <a:rPr lang="en-US" dirty="0"/>
              <a:t>” </a:t>
            </a:r>
            <a:r>
              <a:rPr lang="en-US" dirty="0" smtClean="0"/>
              <a:t>comes from “</a:t>
            </a:r>
            <a:r>
              <a:rPr lang="en-US" dirty="0" err="1" smtClean="0"/>
              <a:t>euanglion</a:t>
            </a:r>
            <a:r>
              <a:rPr lang="en-US" dirty="0" smtClean="0"/>
              <a:t>” which described </a:t>
            </a:r>
            <a:r>
              <a:rPr lang="en-US" dirty="0"/>
              <a:t>a military </a:t>
            </a:r>
            <a:r>
              <a:rPr lang="en-US" b="1" dirty="0"/>
              <a:t>victory</a:t>
            </a:r>
            <a:r>
              <a:rPr lang="en-US" dirty="0"/>
              <a:t> or a physical </a:t>
            </a:r>
            <a:r>
              <a:rPr lang="en-US" b="1" dirty="0"/>
              <a:t>rescue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In the original New Testament, “</a:t>
            </a:r>
            <a:r>
              <a:rPr lang="en-US" b="1" dirty="0" smtClean="0"/>
              <a:t>Gospel</a:t>
            </a:r>
            <a:r>
              <a:rPr lang="en-US" dirty="0" smtClean="0"/>
              <a:t>” didn’t describe a book – it referred to the </a:t>
            </a:r>
            <a:r>
              <a:rPr lang="en-US" b="1" dirty="0" smtClean="0"/>
              <a:t>message of salvation</a:t>
            </a:r>
            <a:r>
              <a:rPr lang="en-US" dirty="0"/>
              <a:t> </a:t>
            </a:r>
            <a:r>
              <a:rPr lang="en-US" dirty="0" smtClean="0"/>
              <a:t>(the best possible good news).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Today, we talk about the </a:t>
            </a:r>
            <a:r>
              <a:rPr lang="en-US" b="1" u="sng" dirty="0" smtClean="0"/>
              <a:t>four “Gospels”</a:t>
            </a:r>
            <a:r>
              <a:rPr lang="en-US" dirty="0" smtClean="0"/>
              <a:t> (Matthew, Mark, Luke, and John) which give the facts about Jesus’ life, messages, miracles, death, and resurrection.</a:t>
            </a:r>
          </a:p>
        </p:txBody>
      </p:sp>
    </p:spTree>
    <p:extLst>
      <p:ext uri="{BB962C8B-B14F-4D97-AF65-F5344CB8AC3E}">
        <p14:creationId xmlns:p14="http://schemas.microsoft.com/office/powerpoint/2010/main" val="53431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A powerful start!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975189"/>
            <a:ext cx="8426370" cy="571497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n-US" sz="3200" dirty="0" smtClean="0"/>
              <a:t>“The </a:t>
            </a:r>
            <a:r>
              <a:rPr lang="en-US" sz="3200" dirty="0"/>
              <a:t>beginning of the </a:t>
            </a:r>
            <a:r>
              <a:rPr lang="en-US" sz="3200" b="1" dirty="0"/>
              <a:t>gospel</a:t>
            </a:r>
            <a:r>
              <a:rPr lang="en-US" sz="3200" dirty="0"/>
              <a:t> of </a:t>
            </a:r>
            <a:r>
              <a:rPr lang="en-US" sz="3200" b="1" dirty="0"/>
              <a:t>Jesus Christ</a:t>
            </a:r>
            <a:r>
              <a:rPr lang="en-US" sz="3200" dirty="0"/>
              <a:t>, the </a:t>
            </a:r>
            <a:r>
              <a:rPr lang="en-US" sz="3200" b="1" dirty="0"/>
              <a:t>Son of </a:t>
            </a:r>
            <a:r>
              <a:rPr lang="en-US" sz="3200" b="1" dirty="0" smtClean="0"/>
              <a:t>God</a:t>
            </a:r>
            <a:r>
              <a:rPr lang="en-US" sz="3200" dirty="0" smtClean="0"/>
              <a:t>.”  Mark 1:1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Of the four “gospel books,” Mark is the only one to open the story of Jesus with the word, “gospel.”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 smtClean="0"/>
              <a:t>Isaiah 52:7 </a:t>
            </a:r>
            <a:r>
              <a:rPr lang="en-US" dirty="0" smtClean="0"/>
              <a:t>connects the gospel to message of salvation, followed by </a:t>
            </a:r>
            <a:r>
              <a:rPr lang="en-US" b="1" dirty="0" smtClean="0"/>
              <a:t>Isaiah 53 </a:t>
            </a:r>
            <a:r>
              <a:rPr lang="en-US" dirty="0" smtClean="0"/>
              <a:t>(the suffering Savior).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“</a:t>
            </a:r>
            <a:r>
              <a:rPr lang="en-US" b="1" dirty="0" smtClean="0"/>
              <a:t>Christ</a:t>
            </a:r>
            <a:r>
              <a:rPr lang="en-US" dirty="0" smtClean="0"/>
              <a:t>” (Greek “Christos” = Hebrew “Messiah”) spoke about God’s </a:t>
            </a:r>
            <a:r>
              <a:rPr lang="en-US" b="1" dirty="0" smtClean="0"/>
              <a:t>anointed Savior</a:t>
            </a:r>
            <a:r>
              <a:rPr lang="en-US" dirty="0" smtClean="0"/>
              <a:t>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“</a:t>
            </a:r>
            <a:r>
              <a:rPr lang="en-US" b="1" dirty="0" smtClean="0"/>
              <a:t>Son of God</a:t>
            </a:r>
            <a:r>
              <a:rPr lang="en-US" dirty="0" smtClean="0"/>
              <a:t>” is a clear reference to Jesus’ identity.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In this first verse, Mark </a:t>
            </a:r>
            <a:r>
              <a:rPr lang="en-US" b="1" dirty="0" smtClean="0"/>
              <a:t>connects all of these important thoughts together</a:t>
            </a:r>
            <a:r>
              <a:rPr lang="en-US" dirty="0" smtClean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78276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Preparing the Way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975189"/>
            <a:ext cx="8426370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In the ancient world, a king would send official workers and messengers to prepare the way for his arrival.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 smtClean="0"/>
              <a:t>Mark 1:2-3  </a:t>
            </a:r>
            <a:r>
              <a:rPr lang="en-US" dirty="0" smtClean="0"/>
              <a:t>A messenger would come to prepare the way for the Lord (also, Malachi 3:1).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The coming of Jesus was not “plan B” – it was </a:t>
            </a:r>
            <a:r>
              <a:rPr lang="en-US" b="1" dirty="0" smtClean="0"/>
              <a:t>God’s perfect plan</a:t>
            </a:r>
            <a:r>
              <a:rPr lang="en-US" dirty="0" smtClean="0"/>
              <a:t> from eternity past.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John was born for this purpose (Luke 1:63,76-77).  He didn’t clear a physical highway – he came to prepare the hearts, </a:t>
            </a:r>
            <a:r>
              <a:rPr lang="en-US" b="1" dirty="0" smtClean="0"/>
              <a:t>removing stubborn unbelief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5980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Humility in the Wilderness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2" y="975189"/>
            <a:ext cx="8426370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 smtClean="0"/>
              <a:t>Mark 1:4-5</a:t>
            </a:r>
            <a:r>
              <a:rPr lang="en-US" dirty="0" smtClean="0"/>
              <a:t>  Going out into “the wilderness” reminded people of the Exodus from Egypt – they needed a Savior to bring them back to God.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Baptism, (full immersion into water) was not a normal part of Jewish religious practice.  When a Gentile wanted to convert to Judaism, he would be baptized. 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For a Jew to be baptized was a humble confession that he was far from God and needed to return.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“Repentance” (Greek “</a:t>
            </a:r>
            <a:r>
              <a:rPr lang="en-US" dirty="0" err="1" smtClean="0"/>
              <a:t>metanoia</a:t>
            </a:r>
            <a:r>
              <a:rPr lang="en-US" dirty="0" smtClean="0"/>
              <a:t>”) is a turning away from sin and self and turning toward God (1Thess 1:9).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Before people receive the good news, they must see their sin and judgment (the “bad news”).</a:t>
            </a:r>
          </a:p>
        </p:txBody>
      </p:sp>
    </p:spTree>
    <p:extLst>
      <p:ext uri="{BB962C8B-B14F-4D97-AF65-F5344CB8AC3E}">
        <p14:creationId xmlns:p14="http://schemas.microsoft.com/office/powerpoint/2010/main" val="13139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Final Old Testament Prophet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3917" y="975189"/>
            <a:ext cx="8667016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 smtClean="0"/>
              <a:t>Mark 1:6</a:t>
            </a:r>
            <a:r>
              <a:rPr lang="en-US" dirty="0" smtClean="0"/>
              <a:t>  John was very different than the comfortable, wealthy religious leaders of the day.  His lifestyle showed that he valued God’s approval, not man’s riches.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/>
              <a:t>John was the last of the Old Testament </a:t>
            </a:r>
            <a:r>
              <a:rPr lang="en-US" dirty="0" smtClean="0"/>
              <a:t>prophets, looking very much like Elijah (</a:t>
            </a:r>
            <a:r>
              <a:rPr lang="en-US" b="1" dirty="0" smtClean="0"/>
              <a:t>2Kings 1:8</a:t>
            </a:r>
            <a:r>
              <a:rPr lang="en-US" dirty="0" smtClean="0"/>
              <a:t>; Matt 11:12-14).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</a:t>
            </a:r>
            <a:r>
              <a:rPr lang="en-US" b="1" dirty="0" smtClean="0"/>
              <a:t>1:7</a:t>
            </a:r>
            <a:r>
              <a:rPr lang="en-US" dirty="0" smtClean="0"/>
              <a:t>  The lowest servant would untie the sandals</a:t>
            </a:r>
            <a:r>
              <a:rPr lang="en-US" dirty="0"/>
              <a:t> </a:t>
            </a:r>
            <a:r>
              <a:rPr lang="en-US" dirty="0" smtClean="0"/>
              <a:t>of his master’s dirty feet.  John’s clear purpose was to point others to Jesus (John 3:28,30).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</a:t>
            </a:r>
            <a:r>
              <a:rPr lang="en-US" b="1" dirty="0" smtClean="0"/>
              <a:t>1:8</a:t>
            </a:r>
            <a:r>
              <a:rPr lang="en-US" dirty="0" smtClean="0"/>
              <a:t>  John was able to wash the outside with water, but only Jesus would be able to clean the inside of a person by the Holy Spirit.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51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King Appears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33917" y="975189"/>
            <a:ext cx="8667016" cy="571497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 smtClean="0"/>
              <a:t>Mark 1:9</a:t>
            </a:r>
            <a:r>
              <a:rPr lang="en-US" dirty="0" smtClean="0"/>
              <a:t>  The “Baptism of Repentance” was for sinners to confess and repent of their sins.  Jesus was sinless, so why was He baptized?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 smtClean="0"/>
              <a:t>Isaiah 53:12b  </a:t>
            </a:r>
            <a:r>
              <a:rPr lang="en-US" dirty="0" smtClean="0"/>
              <a:t>The Messiah would be “numbered with the transgressors.”  As His first act of public ministry, He </a:t>
            </a:r>
            <a:r>
              <a:rPr lang="en-US" b="1" dirty="0" smtClean="0"/>
              <a:t>identified</a:t>
            </a:r>
            <a:r>
              <a:rPr lang="en-US" dirty="0" smtClean="0"/>
              <a:t> with sinners.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b="1" dirty="0"/>
              <a:t>Mark </a:t>
            </a:r>
            <a:r>
              <a:rPr lang="en-US" b="1" dirty="0" smtClean="0"/>
              <a:t>1:10-11</a:t>
            </a:r>
            <a:r>
              <a:rPr lang="en-US" dirty="0" smtClean="0"/>
              <a:t>  Like a King being crowned at the beginning of His ministry, Jesus (the Son) is “anointed” by the Holy Spirit and approved by God the Father.</a:t>
            </a:r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n-US" dirty="0" smtClean="0"/>
              <a:t>No prophet was ever told “You are my beloved Son; with You I am well pleased.” The </a:t>
            </a:r>
            <a:r>
              <a:rPr lang="en-US" b="1" dirty="0" smtClean="0"/>
              <a:t>Son is equal to the Father </a:t>
            </a:r>
            <a:r>
              <a:rPr lang="en-US" dirty="0" smtClean="0"/>
              <a:t>(John 5:18).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67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1288</TotalTime>
  <Words>1311</Words>
  <Application>Microsoft Office PowerPoint</Application>
  <PresentationFormat>On-screen Show (4:3)</PresentationFormat>
  <Paragraphs>75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Wingdings</vt:lpstr>
      <vt:lpstr>Office Theme</vt:lpstr>
      <vt:lpstr>The Gospel of Mark</vt:lpstr>
      <vt:lpstr>Introduction to the Gospel of Mark</vt:lpstr>
      <vt:lpstr>The Four “Gospels” of Jesus</vt:lpstr>
      <vt:lpstr>What is the “Gospel”?</vt:lpstr>
      <vt:lpstr>A powerful start!</vt:lpstr>
      <vt:lpstr>Preparing the Way</vt:lpstr>
      <vt:lpstr>Humility in the Wilderness</vt:lpstr>
      <vt:lpstr>The Final Old Testament Prophet</vt:lpstr>
      <vt:lpstr>The King Appears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57</cp:revision>
  <dcterms:created xsi:type="dcterms:W3CDTF">2022-11-02T22:17:55Z</dcterms:created>
  <dcterms:modified xsi:type="dcterms:W3CDTF">2025-04-15T01:51:50Z</dcterms:modified>
</cp:coreProperties>
</file>