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72" r:id="rId5"/>
    <p:sldId id="273" r:id="rId6"/>
    <p:sldId id="275" r:id="rId7"/>
    <p:sldId id="274" r:id="rId8"/>
    <p:sldId id="27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FF1EE8-A57E-47D1-A551-F0FF6A7A4DAD}" v="185" dt="2025-04-21T19:53:41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71127" autoAdjust="0"/>
  </p:normalViewPr>
  <p:slideViewPr>
    <p:cSldViewPr snapToGrid="0">
      <p:cViewPr varScale="1">
        <p:scale>
          <a:sx n="70" d="100"/>
          <a:sy n="70" d="100"/>
        </p:scale>
        <p:origin x="2406" y="288"/>
      </p:cViewPr>
      <p:guideLst/>
    </p:cSldViewPr>
  </p:slideViewPr>
  <p:notesTextViewPr>
    <p:cViewPr>
      <p:scale>
        <a:sx n="176" d="100"/>
        <a:sy n="176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Notice the frequency</a:t>
            </a:r>
            <a:r>
              <a:rPr lang="en-US" baseline="0" dirty="0"/>
              <a:t> of the word “immediately.”</a:t>
            </a:r>
          </a:p>
          <a:p>
            <a:endParaRPr lang="en-US" baseline="0" dirty="0"/>
          </a:p>
          <a:p>
            <a:r>
              <a:rPr lang="en-US" baseline="0" dirty="0"/>
              <a:t>An interesting parallel of OT and NT:</a:t>
            </a:r>
          </a:p>
          <a:p>
            <a:r>
              <a:rPr lang="en-US" baseline="0" dirty="0"/>
              <a:t>OT: at creation, the voice of the Father speaks, the Spirit hovers over the water, earth and humanity are created, history is launched, then Satan tempts Adam.</a:t>
            </a:r>
          </a:p>
          <a:p>
            <a:r>
              <a:rPr lang="en-US" baseline="0" dirty="0"/>
              <a:t>NT: at baptism, the voice of the Father speaks, The Spirit comes down to Jesus in the water, history is altered, and Satan tempts Jesus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0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Galilee, not Judea (to the common people, not the religious</a:t>
            </a:r>
            <a:r>
              <a:rPr lang="en-US" baseline="0" dirty="0"/>
              <a:t> elite)</a:t>
            </a:r>
          </a:p>
          <a:p>
            <a:r>
              <a:rPr lang="en-US" baseline="0" dirty="0"/>
              <a:t>The time (Kairos = event time, not </a:t>
            </a:r>
            <a:r>
              <a:rPr lang="en-US" baseline="0" dirty="0" err="1"/>
              <a:t>Chronos</a:t>
            </a:r>
            <a:r>
              <a:rPr lang="en-US" baseline="0" dirty="0"/>
              <a:t> = clock time) – the most significant moment in history</a:t>
            </a:r>
          </a:p>
          <a:p>
            <a:r>
              <a:rPr lang="en-US" dirty="0"/>
              <a:t>God’s kingdom is spiritual in the hearts of those who believe, then millennial at Christ’s second</a:t>
            </a:r>
            <a:r>
              <a:rPr lang="en-US" baseline="0" dirty="0"/>
              <a:t> coming (Rev 20:1-6), then eternal with a new heaven and a new earth.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45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Apostles = 12 men called by Jesus and “sent out” to preach the Gospel.</a:t>
            </a:r>
          </a:p>
          <a:p>
            <a:endParaRPr lang="en-US" dirty="0"/>
          </a:p>
          <a:p>
            <a:r>
              <a:rPr lang="en-US" dirty="0"/>
              <a:t>Peter</a:t>
            </a:r>
            <a:r>
              <a:rPr lang="en-US" baseline="0" dirty="0"/>
              <a:t> and Andrew were partners with James and John (Luke 5:10).  The business must have been pretty good, since Peter owned a sizeable house and John was well-known to the high priest (John 18:15).</a:t>
            </a:r>
          </a:p>
          <a:p>
            <a:endParaRPr lang="en-US" baseline="0" dirty="0"/>
          </a:p>
          <a:p>
            <a:r>
              <a:rPr lang="en-US" baseline="0" dirty="0"/>
              <a:t>Jesus chose His apostles (John 15:16), not the other way around.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27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demon possession (where are demon enters a person and controls them).</a:t>
            </a:r>
          </a:p>
          <a:p>
            <a:endParaRPr lang="en-US" dirty="0"/>
          </a:p>
          <a:p>
            <a:r>
              <a:rPr lang="en-US" dirty="0"/>
              <a:t>There are</a:t>
            </a:r>
            <a:r>
              <a:rPr lang="en-US" baseline="0" dirty="0"/>
              <a:t> only two cases of demon possession in the book of Acts (16:16-18; 19:13-16).</a:t>
            </a:r>
          </a:p>
          <a:p>
            <a:endParaRPr lang="en-US" baseline="0" dirty="0"/>
          </a:p>
          <a:p>
            <a:r>
              <a:rPr lang="en-US" dirty="0"/>
              <a:t>The</a:t>
            </a:r>
            <a:r>
              <a:rPr lang="en-US" baseline="0" dirty="0"/>
              <a:t> </a:t>
            </a:r>
            <a:r>
              <a:rPr lang="en-US" dirty="0"/>
              <a:t>people struggled to believe that Jesus was the Christ, but the demon knew very clearly (and trembled – James 2:19).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21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89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57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According to the Talmud,</a:t>
            </a:r>
            <a:r>
              <a:rPr lang="en-US" baseline="0" dirty="0"/>
              <a:t> lepers were required to stay at least 2 meters away from healthy people.</a:t>
            </a:r>
          </a:p>
          <a:p>
            <a:endParaRPr lang="en-US" baseline="0" dirty="0"/>
          </a:p>
          <a:p>
            <a:r>
              <a:rPr lang="en-US" baseline="0" dirty="0"/>
              <a:t>Jesus trading places with the leper is a picture of salvation.  He took our sin upon Himself so that we could receive His righteousness.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 must have been perfectly healed to walk 160km to Jerusalem</a:t>
            </a:r>
            <a:r>
              <a:rPr lang="en-US" baseline="0" dirty="0"/>
              <a:t> (if priests are only in Jerusalem).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86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799"/>
            <a:ext cx="6569110" cy="1692399"/>
          </a:xfrm>
        </p:spPr>
        <p:txBody>
          <a:bodyPr>
            <a:normAutofit fontScale="90000"/>
          </a:bodyPr>
          <a:lstStyle/>
          <a:p>
            <a:r>
              <a:rPr lang="en-US" sz="6600" b="1" dirty="0"/>
              <a:t>The Gospel of Mark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Chapter 1bc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Empowered by the Holy Spirit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Philippians 2:5-7</a:t>
            </a:r>
            <a:r>
              <a:rPr lang="en-US" dirty="0"/>
              <a:t>  Jesus was “incarnated” – He emptied Himself of heavenly glory and became a human being.  He was </a:t>
            </a:r>
            <a:r>
              <a:rPr lang="en-US" b="1" dirty="0"/>
              <a:t>completely God </a:t>
            </a:r>
            <a:r>
              <a:rPr lang="en-US" dirty="0"/>
              <a:t>and He was </a:t>
            </a:r>
            <a:r>
              <a:rPr lang="en-US" b="1" dirty="0"/>
              <a:t>completely human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1:10-11</a:t>
            </a:r>
            <a:r>
              <a:rPr lang="en-US" dirty="0"/>
              <a:t>  Throughout the New Testament, Jesus submits to the Father’s direction and is filled with the Holy Spirit.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1:12  </a:t>
            </a:r>
            <a:r>
              <a:rPr lang="en-US" dirty="0"/>
              <a:t>The Holy Spirit is in control, driving Jesus out into the wilderness (a place of testing).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1:13  </a:t>
            </a:r>
            <a:r>
              <a:rPr lang="en-US" dirty="0"/>
              <a:t>Unlike Adam who fell into temptation in the garden, Jesus the King overcomes the temptation of Satan in the wilderness (Romans 5:18-21).</a:t>
            </a:r>
          </a:p>
        </p:txBody>
      </p:sp>
    </p:spTree>
    <p:extLst>
      <p:ext uri="{BB962C8B-B14F-4D97-AF65-F5344CB8AC3E}">
        <p14:creationId xmlns:p14="http://schemas.microsoft.com/office/powerpoint/2010/main" val="112967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89" y="171791"/>
            <a:ext cx="4242391" cy="1359297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Preaching the Gospel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4429" y="1913860"/>
            <a:ext cx="4609866" cy="4787670"/>
          </a:xfrm>
        </p:spPr>
        <p:txBody>
          <a:bodyPr>
            <a:normAutofit/>
          </a:bodyPr>
          <a:lstStyle/>
          <a:p>
            <a:pPr marL="182880"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1:14-15</a:t>
            </a:r>
            <a:r>
              <a:rPr lang="en-US" dirty="0"/>
              <a:t>  Jesus preached the </a:t>
            </a:r>
            <a:r>
              <a:rPr lang="en-US" b="1" dirty="0"/>
              <a:t>gospel of God</a:t>
            </a:r>
            <a:r>
              <a:rPr lang="en-US" dirty="0"/>
              <a:t>:</a:t>
            </a:r>
          </a:p>
          <a:p>
            <a:pPr marL="182880" lvl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n-US" dirty="0"/>
              <a:t> in </a:t>
            </a:r>
            <a:r>
              <a:rPr lang="en-US" b="1" dirty="0"/>
              <a:t>Galilee</a:t>
            </a:r>
            <a:r>
              <a:rPr lang="en-US" dirty="0"/>
              <a:t> (as predicted in Isaiah 9:1,2)</a:t>
            </a:r>
          </a:p>
          <a:p>
            <a:pPr marL="182880" lvl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n-US" dirty="0"/>
              <a:t> the </a:t>
            </a:r>
            <a:r>
              <a:rPr lang="en-US" b="1" dirty="0"/>
              <a:t>time</a:t>
            </a:r>
            <a:r>
              <a:rPr lang="en-US" dirty="0"/>
              <a:t> is fulfilled (Galatians 4:4 – God’s perfect plan)</a:t>
            </a:r>
          </a:p>
          <a:p>
            <a:pPr marL="182880" lvl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n-US" dirty="0"/>
              <a:t> the </a:t>
            </a:r>
            <a:r>
              <a:rPr lang="en-US" b="1" dirty="0"/>
              <a:t>kingdom of God </a:t>
            </a:r>
            <a:r>
              <a:rPr lang="en-US" dirty="0"/>
              <a:t>is near (spiritual now, physical soon)</a:t>
            </a:r>
          </a:p>
          <a:p>
            <a:pPr marL="182880" lvl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n-US" b="1" dirty="0"/>
              <a:t> repent</a:t>
            </a:r>
            <a:r>
              <a:rPr lang="en-US" dirty="0"/>
              <a:t> and </a:t>
            </a:r>
            <a:r>
              <a:rPr lang="en-US" b="1" dirty="0"/>
              <a:t>believe</a:t>
            </a:r>
            <a:r>
              <a:rPr lang="en-US" dirty="0"/>
              <a:t> (the two parts of the gospel)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7885" y="-8334"/>
            <a:ext cx="4432372" cy="686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0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Calling His First Apostles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6" y="1127051"/>
            <a:ext cx="8825023" cy="556311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John 1:35-42</a:t>
            </a:r>
            <a:r>
              <a:rPr lang="en-US" dirty="0"/>
              <a:t>  Andrew and Simon (Peter) already knew Jesus. After John went to prison, they returned to their successful fishing business in Capernaum.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1:16-18</a:t>
            </a:r>
            <a:r>
              <a:rPr lang="en-US" dirty="0"/>
              <a:t>  Jesus gives a strong command to follow Him, leaving their business behind.  The </a:t>
            </a:r>
            <a:r>
              <a:rPr lang="en-US" b="1" dirty="0"/>
              <a:t>power of Jesus</a:t>
            </a:r>
            <a:r>
              <a:rPr lang="en-US" dirty="0"/>
              <a:t> is evident – they </a:t>
            </a:r>
            <a:r>
              <a:rPr lang="en-US" u="sng" dirty="0"/>
              <a:t>immediately</a:t>
            </a:r>
            <a:r>
              <a:rPr lang="en-US" dirty="0"/>
              <a:t> obey.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Notice that </a:t>
            </a:r>
            <a:r>
              <a:rPr lang="en-US" b="1" dirty="0"/>
              <a:t>He will make them become </a:t>
            </a:r>
            <a:r>
              <a:rPr lang="en-US" dirty="0"/>
              <a:t>fishers of men.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1:19-20</a:t>
            </a:r>
            <a:r>
              <a:rPr lang="en-US" dirty="0"/>
              <a:t>  When James and John are called, they leave </a:t>
            </a:r>
            <a:r>
              <a:rPr lang="en-US" b="1" dirty="0"/>
              <a:t>everything and everyone </a:t>
            </a:r>
            <a:r>
              <a:rPr lang="en-US" dirty="0"/>
              <a:t>behind.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When Jesus came to earth, what did Jesus leave behind?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8:34</a:t>
            </a:r>
            <a:r>
              <a:rPr lang="en-US" dirty="0"/>
              <a:t>  As a Christian, have you left anything behind?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As Christians, we don’t follow religion, we follow the King.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6616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319" y="118629"/>
            <a:ext cx="8121945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Teaching with Power and Authority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1:21-22</a:t>
            </a:r>
            <a:r>
              <a:rPr lang="en-US" dirty="0"/>
              <a:t>  The scribes always quoted other teachers as a basis for authority.  Jesus spoke directly by the power of the Holy Spirit.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1:23-24  </a:t>
            </a:r>
            <a:r>
              <a:rPr lang="en-US" dirty="0"/>
              <a:t>Demons (fallen angels) tremble at the power of Jesus’ words (1 John 3:8).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The </a:t>
            </a:r>
            <a:r>
              <a:rPr lang="en-US" b="1" dirty="0"/>
              <a:t>demons believed </a:t>
            </a:r>
            <a:r>
              <a:rPr lang="en-US" dirty="0"/>
              <a:t>in Jesus but </a:t>
            </a:r>
            <a:r>
              <a:rPr lang="en-US" u="sng" dirty="0"/>
              <a:t>could not</a:t>
            </a:r>
            <a:r>
              <a:rPr lang="en-US" dirty="0"/>
              <a:t> be saved; the </a:t>
            </a:r>
            <a:r>
              <a:rPr lang="en-US" b="1" dirty="0"/>
              <a:t>crowds refused to believe </a:t>
            </a:r>
            <a:r>
              <a:rPr lang="en-US" dirty="0"/>
              <a:t>and </a:t>
            </a:r>
            <a:r>
              <a:rPr lang="en-US" u="sng" dirty="0"/>
              <a:t>would not</a:t>
            </a:r>
            <a:r>
              <a:rPr lang="en-US" dirty="0"/>
              <a:t> be saved.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The OT does not include stories about demon possession   but the gospels show many cases.  Demon possession was/is always present but was </a:t>
            </a:r>
            <a:r>
              <a:rPr lang="en-US" b="1" dirty="0"/>
              <a:t>exposed</a:t>
            </a:r>
            <a:r>
              <a:rPr lang="en-US" dirty="0"/>
              <a:t> during Jesus’ ministry.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We are called to </a:t>
            </a:r>
            <a:r>
              <a:rPr lang="en-US" b="1" dirty="0"/>
              <a:t>evangelism</a:t>
            </a:r>
            <a:r>
              <a:rPr lang="en-US" dirty="0"/>
              <a:t>, </a:t>
            </a:r>
            <a:r>
              <a:rPr lang="en-US" b="1" dirty="0"/>
              <a:t>not exorcism </a:t>
            </a:r>
            <a:r>
              <a:rPr lang="en-US" dirty="0"/>
              <a:t>(casting out demons).  When the Holy Spirit comes into a person, the demons go out.</a:t>
            </a:r>
          </a:p>
        </p:txBody>
      </p:sp>
    </p:spTree>
    <p:extLst>
      <p:ext uri="{BB962C8B-B14F-4D97-AF65-F5344CB8AC3E}">
        <p14:creationId xmlns:p14="http://schemas.microsoft.com/office/powerpoint/2010/main" val="368201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319" y="118629"/>
            <a:ext cx="8121945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Teaching with Power and Authority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8852" y="1127051"/>
            <a:ext cx="8825023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1:25-26</a:t>
            </a:r>
            <a:r>
              <a:rPr lang="en-US" dirty="0"/>
              <a:t>  Religious leaders accused Jesus of working by the power of Satan (Matthew 12:24).  He didn’t need the testimony of demons and commanded their silence.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1:27-28</a:t>
            </a:r>
            <a:r>
              <a:rPr lang="en-US" dirty="0"/>
              <a:t>  They were amazed at the authority of His teaching – </a:t>
            </a:r>
            <a:r>
              <a:rPr lang="en-US" b="1" dirty="0"/>
              <a:t>now</a:t>
            </a:r>
            <a:r>
              <a:rPr lang="en-US" dirty="0"/>
              <a:t> they are </a:t>
            </a:r>
            <a:r>
              <a:rPr lang="en-US" b="1" dirty="0"/>
              <a:t>amazed</a:t>
            </a:r>
            <a:r>
              <a:rPr lang="en-US" dirty="0"/>
              <a:t> at </a:t>
            </a:r>
            <a:r>
              <a:rPr lang="en-US" b="1" dirty="0"/>
              <a:t>His power</a:t>
            </a:r>
            <a:r>
              <a:rPr lang="en-US" dirty="0"/>
              <a:t> over spirits.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1:29-31  </a:t>
            </a:r>
            <a:r>
              <a:rPr lang="en-US" dirty="0"/>
              <a:t>The mother-in-law was instantly healed and immediately began serving (didn’t need time to rest).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1:32-34</a:t>
            </a:r>
            <a:r>
              <a:rPr lang="en-US" dirty="0"/>
              <a:t>  The Sabbath ended at sundown, so people could now legally carry sick people to Jesus.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Matthew 8:17  </a:t>
            </a:r>
            <a:r>
              <a:rPr lang="en-US" dirty="0"/>
              <a:t>Jesus took the sickness and diseases upon Himself, eventually conquering the root cause (sin).</a:t>
            </a:r>
          </a:p>
        </p:txBody>
      </p:sp>
    </p:spTree>
    <p:extLst>
      <p:ext uri="{BB962C8B-B14F-4D97-AF65-F5344CB8AC3E}">
        <p14:creationId xmlns:p14="http://schemas.microsoft.com/office/powerpoint/2010/main" val="134511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319" y="118629"/>
            <a:ext cx="8121945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Focused on His Purpose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8852" y="1127051"/>
            <a:ext cx="8825023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1:35</a:t>
            </a:r>
            <a:r>
              <a:rPr lang="en-US" dirty="0"/>
              <a:t>  Jesus needed more strength than sleep could provide, so He spent time with His Father.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Jesus’ power came from </a:t>
            </a:r>
            <a:r>
              <a:rPr lang="en-US" b="1" dirty="0"/>
              <a:t>submission</a:t>
            </a:r>
            <a:r>
              <a:rPr lang="en-US" dirty="0"/>
              <a:t> </a:t>
            </a:r>
            <a:r>
              <a:rPr lang="en-US" b="1" dirty="0"/>
              <a:t>to the Father </a:t>
            </a:r>
            <a:r>
              <a:rPr lang="en-US" dirty="0"/>
              <a:t>and </a:t>
            </a:r>
            <a:r>
              <a:rPr lang="en-US" b="1" dirty="0"/>
              <a:t>dependence</a:t>
            </a:r>
            <a:r>
              <a:rPr lang="en-US" dirty="0"/>
              <a:t> </a:t>
            </a:r>
            <a:r>
              <a:rPr lang="en-US" b="1" dirty="0"/>
              <a:t>upon the Holy Spirit </a:t>
            </a:r>
            <a:r>
              <a:rPr lang="en-US" dirty="0"/>
              <a:t>(prayer was essential).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1:36-37  </a:t>
            </a:r>
            <a:r>
              <a:rPr lang="en-US" dirty="0"/>
              <a:t>Most of the crowd was </a:t>
            </a:r>
            <a:r>
              <a:rPr lang="en-US" b="1" dirty="0"/>
              <a:t>looking for a healer</a:t>
            </a:r>
            <a:r>
              <a:rPr lang="en-US" dirty="0"/>
              <a:t>, not a Savior.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1:38  </a:t>
            </a:r>
            <a:r>
              <a:rPr lang="en-US" dirty="0"/>
              <a:t>The time was right for the </a:t>
            </a:r>
            <a:r>
              <a:rPr lang="en-US" b="1" dirty="0"/>
              <a:t>gospel to be preached</a:t>
            </a:r>
            <a:r>
              <a:rPr lang="en-US" dirty="0"/>
              <a:t>.  Miracles prove that His message was true, but salvation only comes through repentance and faith.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1:39  </a:t>
            </a:r>
            <a:r>
              <a:rPr lang="en-US" dirty="0"/>
              <a:t>A short verse to describe months of traveling, preaching, and overpowering Satan’s demons.</a:t>
            </a:r>
          </a:p>
        </p:txBody>
      </p:sp>
    </p:spTree>
    <p:extLst>
      <p:ext uri="{BB962C8B-B14F-4D97-AF65-F5344CB8AC3E}">
        <p14:creationId xmlns:p14="http://schemas.microsoft.com/office/powerpoint/2010/main" val="129380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319" y="118629"/>
            <a:ext cx="8121945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Trading Places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8852" y="1127051"/>
            <a:ext cx="8825023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Leviticus 13:45-46</a:t>
            </a:r>
            <a:r>
              <a:rPr lang="en-US" dirty="0"/>
              <a:t>  People with leprosy were required to stay outside of town and away from healthy people.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1:40-42  </a:t>
            </a:r>
            <a:r>
              <a:rPr lang="en-US" dirty="0"/>
              <a:t>A leprous man, </a:t>
            </a:r>
            <a:r>
              <a:rPr lang="en-US" b="1" dirty="0"/>
              <a:t>desperate and humble</a:t>
            </a:r>
            <a:r>
              <a:rPr lang="en-US" dirty="0"/>
              <a:t>, bows before Jesus with respect and worship. </a:t>
            </a:r>
            <a:r>
              <a:rPr lang="en-US" b="1" dirty="0"/>
              <a:t>Jesus touches</a:t>
            </a:r>
            <a:r>
              <a:rPr lang="en-US" dirty="0"/>
              <a:t> the “untouchable” man and heals him.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1:43-44  </a:t>
            </a:r>
            <a:r>
              <a:rPr lang="en-US" dirty="0"/>
              <a:t>To prevent giant </a:t>
            </a:r>
            <a:r>
              <a:rPr lang="en-US" b="1" dirty="0"/>
              <a:t>crowds seeking healing</a:t>
            </a:r>
            <a:r>
              <a:rPr lang="en-US" dirty="0"/>
              <a:t>, Jesus “sternly charged him” to leave quickly and quietly.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1:45  </a:t>
            </a:r>
            <a:r>
              <a:rPr lang="en-US" dirty="0"/>
              <a:t>The man (like us) thought that he knew better.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 </a:t>
            </a:r>
            <a:r>
              <a:rPr lang="en-US" b="1" dirty="0"/>
              <a:t>traded places </a:t>
            </a:r>
            <a:r>
              <a:rPr lang="en-US" dirty="0"/>
              <a:t>with the leper, moving outside of town into the desolate places (where the leper had lived).</a:t>
            </a:r>
          </a:p>
        </p:txBody>
      </p:sp>
    </p:spTree>
    <p:extLst>
      <p:ext uri="{BB962C8B-B14F-4D97-AF65-F5344CB8AC3E}">
        <p14:creationId xmlns:p14="http://schemas.microsoft.com/office/powerpoint/2010/main" val="241799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Some “Take </a:t>
            </a:r>
            <a:r>
              <a:rPr lang="en-US" b="1" u="sng" dirty="0" err="1"/>
              <a:t>Aways</a:t>
            </a:r>
            <a:r>
              <a:rPr lang="en-US" b="1" u="sng" dirty="0"/>
              <a:t>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1815" y="1073889"/>
            <a:ext cx="9012025" cy="56162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His humanity, Jesus shows us the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power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 a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surrendered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Spirit-filled life.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there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anything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that would hold you back from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following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Jesus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wherever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He calls?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Never think that you know better than Jesus!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we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cry out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Jesus for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forgiveness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from sin, He will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always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answer: “I am willing, be cleansed.”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Jesus healed Peter’s Mother-in-law, she immediately began serving Him.  How am I serving Him?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1869</TotalTime>
  <Words>1183</Words>
  <Application>Microsoft Office PowerPoint</Application>
  <PresentationFormat>On-screen Show (4:3)</PresentationFormat>
  <Paragraphs>81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Wingdings</vt:lpstr>
      <vt:lpstr>Office Theme</vt:lpstr>
      <vt:lpstr>The Gospel of Mark</vt:lpstr>
      <vt:lpstr>Empowered by the Holy Spirit</vt:lpstr>
      <vt:lpstr>Preaching the Gospel</vt:lpstr>
      <vt:lpstr>Calling His First Apostles</vt:lpstr>
      <vt:lpstr>Teaching with Power and Authority</vt:lpstr>
      <vt:lpstr>Teaching with Power and Authority</vt:lpstr>
      <vt:lpstr>Focused on His Purpose</vt:lpstr>
      <vt:lpstr>Trading Places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85</cp:revision>
  <dcterms:created xsi:type="dcterms:W3CDTF">2022-11-02T22:17:55Z</dcterms:created>
  <dcterms:modified xsi:type="dcterms:W3CDTF">2025-05-05T22:54:10Z</dcterms:modified>
</cp:coreProperties>
</file>