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8991" autoAdjust="0"/>
  </p:normalViewPr>
  <p:slideViewPr>
    <p:cSldViewPr snapToGrid="0">
      <p:cViewPr varScale="1">
        <p:scale>
          <a:sx n="90" d="100"/>
          <a:sy n="90" d="100"/>
        </p:scale>
        <p:origin x="1332" y="8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5343-1D20-4A1B-AF45-94ECAFA5A26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62EC0-C423-4FFC-B001-C09E143F7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938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Bible, the name Joshua (a form of the Hebrew name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Yehoshua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means "Yahweh is salvation" or "God is salvation".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C62EC0-C423-4FFC-B001-C09E143F75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98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87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5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75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804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71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83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3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987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8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3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D299B-1B82-4CA3-9EC2-8E95D1E244E3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06E67-1C14-47D2-96AE-EFF7C8B68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188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78342" y="1122363"/>
            <a:ext cx="7846503" cy="172989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Old Testament Example of Saving </a:t>
            </a:r>
            <a:r>
              <a:rPr lang="en-US" dirty="0"/>
              <a:t>F</a:t>
            </a:r>
            <a:r>
              <a:rPr lang="en-US" dirty="0" smtClean="0"/>
              <a:t>aith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Rahab – a lying, foreign prostitute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48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A strange but important story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An entire chapter tells the story of one Gentile woman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She is very far from God but is brought into Israel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She and her family are the only ones saved in a city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 story is an important picture of salvation by faith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62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392"/>
          </a:xfrm>
        </p:spPr>
        <p:txBody>
          <a:bodyPr/>
          <a:lstStyle/>
          <a:p>
            <a:r>
              <a:rPr lang="en-US" b="1" u="sng" dirty="0" smtClean="0"/>
              <a:t>The story of Rahab, Part 1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34517"/>
            <a:ext cx="10515600" cy="47424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Joshua 2:1 -- Was a sinful, lying, foreign prostitute</a:t>
            </a:r>
          </a:p>
          <a:p>
            <a:pPr marL="0" indent="0">
              <a:buNone/>
            </a:pPr>
            <a:r>
              <a:rPr lang="en-US" dirty="0" smtClean="0"/>
              <a:t>Joshua 2:8-10 -- Knows the truth about God and believes He will have the victory</a:t>
            </a:r>
          </a:p>
          <a:p>
            <a:pPr marL="0" indent="0">
              <a:buNone/>
            </a:pPr>
            <a:r>
              <a:rPr lang="en-US" dirty="0" smtClean="0"/>
              <a:t>Joshua 2:11 -- Believes that God is the true and only God</a:t>
            </a:r>
          </a:p>
          <a:p>
            <a:pPr marL="0" indent="0">
              <a:buNone/>
            </a:pPr>
            <a:r>
              <a:rPr lang="en-US" dirty="0" smtClean="0"/>
              <a:t>Joshua 2:12,13 -- Transfers her trust from herself and her army completely over to the people and God of Israel</a:t>
            </a:r>
          </a:p>
          <a:p>
            <a:pPr marL="0" indent="0">
              <a:buNone/>
            </a:pPr>
            <a:r>
              <a:rPr lang="en-US" dirty="0" smtClean="0"/>
              <a:t>Joshua 2:18,21 -- Put a scarlet rope from the window and gathered her family together in the house</a:t>
            </a:r>
          </a:p>
          <a:p>
            <a:pPr marL="0" indent="0">
              <a:buNone/>
            </a:pPr>
            <a:r>
              <a:rPr lang="en-US" dirty="0" smtClean="0"/>
              <a:t>Joshua 2:19 -- Stayed inside the house marked by the scarlet rope (</a:t>
            </a:r>
            <a:r>
              <a:rPr lang="en-US" dirty="0" smtClean="0"/>
              <a:t>the only </a:t>
            </a:r>
            <a:r>
              <a:rPr lang="en-US" dirty="0" smtClean="0"/>
              <a:t>safe place) during the time of judgment</a:t>
            </a:r>
          </a:p>
        </p:txBody>
      </p:sp>
    </p:spTree>
    <p:extLst>
      <p:ext uri="{BB962C8B-B14F-4D97-AF65-F5344CB8AC3E}">
        <p14:creationId xmlns:p14="http://schemas.microsoft.com/office/powerpoint/2010/main" val="383468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392"/>
          </a:xfrm>
        </p:spPr>
        <p:txBody>
          <a:bodyPr/>
          <a:lstStyle/>
          <a:p>
            <a:r>
              <a:rPr lang="en-US" b="1" u="sng" dirty="0" smtClean="0"/>
              <a:t>The story of Rahab, Part 2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34517"/>
            <a:ext cx="10515600" cy="50250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Joshua 6:22 -- Was still called a prostitute (</a:t>
            </a:r>
            <a:r>
              <a:rPr lang="en-US" dirty="0" err="1" smtClean="0"/>
              <a:t>ie</a:t>
            </a:r>
            <a:r>
              <a:rPr lang="en-US" dirty="0" smtClean="0"/>
              <a:t>. not rewarded for being a good person)</a:t>
            </a:r>
          </a:p>
          <a:p>
            <a:pPr marL="0" indent="0">
              <a:buNone/>
            </a:pPr>
            <a:r>
              <a:rPr lang="en-US" dirty="0" smtClean="0"/>
              <a:t>Joshua 6:23 -- </a:t>
            </a:r>
            <a:r>
              <a:rPr lang="en-US" dirty="0"/>
              <a:t>Her family were the only ones was saved from Jericho, and only by putting their faith in God</a:t>
            </a:r>
          </a:p>
          <a:p>
            <a:pPr marL="0" indent="0">
              <a:buNone/>
            </a:pPr>
            <a:r>
              <a:rPr lang="en-US" dirty="0" smtClean="0"/>
              <a:t>Joshua 6:25 -- God used Joshua to save Rahab and placed her inside of His chosen people</a:t>
            </a:r>
          </a:p>
          <a:p>
            <a:pPr marL="0" indent="0">
              <a:buNone/>
            </a:pPr>
            <a:r>
              <a:rPr lang="en-US" dirty="0" smtClean="0"/>
              <a:t>Matthew 1:5 -- Included in the family of Jesus by the genealogy of David</a:t>
            </a:r>
          </a:p>
          <a:p>
            <a:pPr marL="0" indent="0">
              <a:buNone/>
            </a:pPr>
            <a:r>
              <a:rPr lang="en-US" dirty="0" smtClean="0"/>
              <a:t>Hebrews 11:31 -- Used as an example </a:t>
            </a:r>
            <a:r>
              <a:rPr lang="en-US" dirty="0" smtClean="0"/>
              <a:t>among other faithful people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James 2:25 -- An example of true faith (that results in good works) along with Abraham</a:t>
            </a:r>
          </a:p>
        </p:txBody>
      </p:sp>
    </p:spTree>
    <p:extLst>
      <p:ext uri="{BB962C8B-B14F-4D97-AF65-F5344CB8AC3E}">
        <p14:creationId xmlns:p14="http://schemas.microsoft.com/office/powerpoint/2010/main" val="427087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392"/>
          </a:xfrm>
        </p:spPr>
        <p:txBody>
          <a:bodyPr/>
          <a:lstStyle/>
          <a:p>
            <a:r>
              <a:rPr lang="en-US" b="1" u="sng" dirty="0" smtClean="0"/>
              <a:t>The story of salvation, Part 1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34517"/>
            <a:ext cx="10515600" cy="48572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Ephesians 2:1-3 – All of us were dead in our sins</a:t>
            </a:r>
          </a:p>
          <a:p>
            <a:pPr marL="0" indent="0">
              <a:buNone/>
            </a:pPr>
            <a:r>
              <a:rPr lang="en-US" dirty="0" smtClean="0"/>
              <a:t>John 6:68 -- Know the truth about God and believe His Word about eternal life</a:t>
            </a:r>
          </a:p>
          <a:p>
            <a:pPr marL="0" indent="0">
              <a:buNone/>
            </a:pPr>
            <a:r>
              <a:rPr lang="en-US" dirty="0" smtClean="0"/>
              <a:t>John 6:69 -- Know that Jesus is the Holy One of God</a:t>
            </a:r>
          </a:p>
          <a:p>
            <a:pPr marL="0" indent="0">
              <a:buNone/>
            </a:pPr>
            <a:r>
              <a:rPr lang="en-US" dirty="0" smtClean="0"/>
              <a:t>Romans 10:9,10 -- Transfer your trust completely to Jesus, His death and resurrection</a:t>
            </a:r>
          </a:p>
          <a:p>
            <a:pPr marL="0" indent="0">
              <a:buNone/>
            </a:pPr>
            <a:r>
              <a:rPr lang="en-US" dirty="0" smtClean="0"/>
              <a:t>1 Peter 1:18,19 -- Saved by the blood of Jesus</a:t>
            </a:r>
          </a:p>
          <a:p>
            <a:pPr marL="0" indent="0">
              <a:buNone/>
            </a:pPr>
            <a:r>
              <a:rPr lang="en-US" dirty="0" smtClean="0"/>
              <a:t>Exodus 12:22,23 -- Stayed inside the house marked by the blood on the door (the </a:t>
            </a:r>
            <a:r>
              <a:rPr lang="en-US" dirty="0" smtClean="0"/>
              <a:t>only safe </a:t>
            </a:r>
            <a:r>
              <a:rPr lang="en-US" dirty="0" smtClean="0"/>
              <a:t>place) during the time of judgment</a:t>
            </a:r>
          </a:p>
        </p:txBody>
      </p:sp>
    </p:spTree>
    <p:extLst>
      <p:ext uri="{BB962C8B-B14F-4D97-AF65-F5344CB8AC3E}">
        <p14:creationId xmlns:p14="http://schemas.microsoft.com/office/powerpoint/2010/main" val="95808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9392"/>
          </a:xfrm>
        </p:spPr>
        <p:txBody>
          <a:bodyPr/>
          <a:lstStyle/>
          <a:p>
            <a:r>
              <a:rPr lang="en-US" b="1" u="sng" dirty="0" smtClean="0"/>
              <a:t>The story of salvation, Part 2</a:t>
            </a:r>
            <a:endParaRPr lang="en-US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34517"/>
            <a:ext cx="10515600" cy="48572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Titus 3:5-7 -- We are not saved by our righteous works, but by His mercy</a:t>
            </a:r>
          </a:p>
          <a:p>
            <a:pPr marL="0" indent="0">
              <a:buNone/>
            </a:pPr>
            <a:r>
              <a:rPr lang="en-US" dirty="0" smtClean="0"/>
              <a:t>John 14:6; Matthew 7:13,14 -- </a:t>
            </a:r>
            <a:r>
              <a:rPr lang="en-US" dirty="0"/>
              <a:t>The only way to be saved </a:t>
            </a:r>
            <a:r>
              <a:rPr lang="en-US" dirty="0" smtClean="0"/>
              <a:t>is by </a:t>
            </a:r>
            <a:r>
              <a:rPr lang="en-US" dirty="0"/>
              <a:t>putting faith in Jesus; only a few are saved</a:t>
            </a:r>
          </a:p>
          <a:p>
            <a:pPr marL="0" indent="0">
              <a:buNone/>
            </a:pPr>
            <a:r>
              <a:rPr lang="en-US" dirty="0" smtClean="0"/>
              <a:t>Ephesians 2:12-13 -- We were outside of Israel, far from God, but we are now near to God</a:t>
            </a:r>
          </a:p>
          <a:p>
            <a:pPr marL="0" indent="0">
              <a:buNone/>
            </a:pPr>
            <a:r>
              <a:rPr lang="en-US" dirty="0" smtClean="0"/>
              <a:t>John 1:12;  Hebrews 2:11 -- Become a child of God and brother of Jesus</a:t>
            </a:r>
          </a:p>
          <a:p>
            <a:pPr marL="0" indent="0">
              <a:buNone/>
            </a:pPr>
            <a:r>
              <a:rPr lang="en-US" dirty="0" smtClean="0"/>
              <a:t>1 John 5:4,5 -- We have overcome by faith, believing that Jesus is the Son of God</a:t>
            </a:r>
          </a:p>
          <a:p>
            <a:pPr marL="0" indent="0">
              <a:buNone/>
            </a:pPr>
            <a:r>
              <a:rPr lang="en-US" dirty="0" smtClean="0"/>
              <a:t>James 2:18 -- True faith will be shown by the works that result</a:t>
            </a:r>
          </a:p>
        </p:txBody>
      </p:sp>
    </p:spTree>
    <p:extLst>
      <p:ext uri="{BB962C8B-B14F-4D97-AF65-F5344CB8AC3E}">
        <p14:creationId xmlns:p14="http://schemas.microsoft.com/office/powerpoint/2010/main" val="151957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9668"/>
          </a:xfrm>
        </p:spPr>
        <p:txBody>
          <a:bodyPr/>
          <a:lstStyle/>
          <a:p>
            <a:r>
              <a:rPr lang="en-US" b="1" u="sng" dirty="0" smtClean="0"/>
              <a:t>A wonderful OT picture!</a:t>
            </a:r>
            <a:endParaRPr lang="en-US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534310"/>
              </p:ext>
            </p:extLst>
          </p:nvPr>
        </p:nvGraphicFramePr>
        <p:xfrm>
          <a:off x="184555" y="1224792"/>
          <a:ext cx="11669088" cy="5310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6097">
                  <a:extLst>
                    <a:ext uri="{9D8B030D-6E8A-4147-A177-3AD203B41FA5}">
                      <a16:colId xmlns:a16="http://schemas.microsoft.com/office/drawing/2014/main" val="2924900846"/>
                    </a:ext>
                  </a:extLst>
                </a:gridCol>
                <a:gridCol w="4341986">
                  <a:extLst>
                    <a:ext uri="{9D8B030D-6E8A-4147-A177-3AD203B41FA5}">
                      <a16:colId xmlns:a16="http://schemas.microsoft.com/office/drawing/2014/main" val="1181214483"/>
                    </a:ext>
                  </a:extLst>
                </a:gridCol>
                <a:gridCol w="4341986">
                  <a:extLst>
                    <a:ext uri="{9D8B030D-6E8A-4147-A177-3AD203B41FA5}">
                      <a16:colId xmlns:a16="http://schemas.microsoft.com/office/drawing/2014/main" val="996082347"/>
                    </a:ext>
                  </a:extLst>
                </a:gridCol>
                <a:gridCol w="1499019">
                  <a:extLst>
                    <a:ext uri="{9D8B030D-6E8A-4147-A177-3AD203B41FA5}">
                      <a16:colId xmlns:a16="http://schemas.microsoft.com/office/drawing/2014/main" val="1146974398"/>
                    </a:ext>
                  </a:extLst>
                </a:gridCol>
              </a:tblGrid>
              <a:tr h="23576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sng" strike="noStrike">
                          <a:effectLst/>
                        </a:rPr>
                        <a:t>OT</a:t>
                      </a:r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sng" strike="noStrike">
                          <a:effectLst/>
                        </a:rPr>
                        <a:t>About Rahab</a:t>
                      </a:r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sng" strike="noStrike">
                          <a:effectLst/>
                        </a:rPr>
                        <a:t>About Salvation</a:t>
                      </a:r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sng" strike="noStrike">
                          <a:effectLst/>
                        </a:rPr>
                        <a:t>NT</a:t>
                      </a:r>
                      <a:endParaRPr lang="en-US" sz="1400" b="0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b"/>
                </a:tc>
                <a:extLst>
                  <a:ext uri="{0D108BD9-81ED-4DB2-BD59-A6C34878D82A}">
                    <a16:rowId xmlns:a16="http://schemas.microsoft.com/office/drawing/2014/main" val="1032558893"/>
                  </a:ext>
                </a:extLst>
              </a:tr>
              <a:tr h="2357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Joshua 2:1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Was a sinful, lying foreign prostitute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We were dead in our sins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Ephesians 2:1-3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1707522170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Joshua 2:8-10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Knows the truth about God and believes He will have the victory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 smtClean="0">
                          <a:effectLst/>
                        </a:rPr>
                        <a:t>Know </a:t>
                      </a:r>
                      <a:r>
                        <a:rPr lang="en-US" sz="1400" u="none" strike="noStrike" dirty="0">
                          <a:effectLst/>
                        </a:rPr>
                        <a:t>the truth about God and </a:t>
                      </a:r>
                      <a:r>
                        <a:rPr lang="en-US" sz="1400" u="none" strike="noStrike" dirty="0" smtClean="0">
                          <a:effectLst/>
                        </a:rPr>
                        <a:t>believe </a:t>
                      </a:r>
                      <a:r>
                        <a:rPr lang="en-US" sz="1400" u="none" strike="noStrike" dirty="0">
                          <a:effectLst/>
                        </a:rPr>
                        <a:t>His Word about eternal life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John 6:68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1975011911"/>
                  </a:ext>
                </a:extLst>
              </a:tr>
              <a:tr h="2357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Joshua 2:11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Believes that God is the true and only God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Know that Jesus is the Holy One of God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John 6:69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3015218798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Joshua 2:12,13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Transfers her trust from herself and her army completely over to the people </a:t>
                      </a:r>
                      <a:r>
                        <a:rPr lang="en-US" sz="1400" u="none" strike="noStrike" dirty="0" smtClean="0">
                          <a:effectLst/>
                        </a:rPr>
                        <a:t>and God of </a:t>
                      </a:r>
                      <a:r>
                        <a:rPr lang="en-US" sz="1400" u="none" strike="noStrike" dirty="0">
                          <a:effectLst/>
                        </a:rPr>
                        <a:t>Israel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Transfer our trust completely to Jesus, His death and resurrection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Romans 10:9,10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1596447172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Joshua 2:18,21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Put a scarlet rope from the window and gather her family together in the house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Saved by the blood of Jesus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1 Peter 1:18,19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308974589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Joshua 2:19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 smtClean="0">
                          <a:effectLst/>
                        </a:rPr>
                        <a:t>Stayed </a:t>
                      </a:r>
                      <a:r>
                        <a:rPr lang="en-US" sz="1400" u="none" strike="noStrike" dirty="0">
                          <a:effectLst/>
                        </a:rPr>
                        <a:t>inside the house marked by the scarlet rope (the </a:t>
                      </a:r>
                      <a:r>
                        <a:rPr lang="en-US" sz="1400" u="none" strike="noStrike" dirty="0" smtClean="0">
                          <a:effectLst/>
                        </a:rPr>
                        <a:t>only safe </a:t>
                      </a:r>
                      <a:r>
                        <a:rPr lang="en-US" sz="1400" u="none" strike="noStrike" dirty="0">
                          <a:effectLst/>
                        </a:rPr>
                        <a:t>place) during the time of judgment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 smtClean="0">
                          <a:effectLst/>
                        </a:rPr>
                        <a:t>Stayed </a:t>
                      </a:r>
                      <a:r>
                        <a:rPr lang="en-US" sz="1400" u="none" strike="noStrike" dirty="0">
                          <a:effectLst/>
                        </a:rPr>
                        <a:t>inside the house marked by the </a:t>
                      </a:r>
                      <a:r>
                        <a:rPr lang="en-US" sz="1400" u="none" strike="noStrike" dirty="0" smtClean="0">
                          <a:effectLst/>
                        </a:rPr>
                        <a:t>blood on the door </a:t>
                      </a:r>
                      <a:r>
                        <a:rPr lang="en-US" sz="1400" u="none" strike="noStrike" dirty="0">
                          <a:effectLst/>
                        </a:rPr>
                        <a:t>(the </a:t>
                      </a:r>
                      <a:r>
                        <a:rPr lang="en-US" sz="1400" u="none" strike="noStrike" dirty="0" smtClean="0">
                          <a:effectLst/>
                        </a:rPr>
                        <a:t>only safe </a:t>
                      </a:r>
                      <a:r>
                        <a:rPr lang="en-US" sz="1400" u="none" strike="noStrike" dirty="0">
                          <a:effectLst/>
                        </a:rPr>
                        <a:t>place) during the time of judgment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Exodus 12:22,23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4168633401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Joshua 6:22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Was still called a prostitute </a:t>
                      </a:r>
                      <a:r>
                        <a:rPr lang="en-US" sz="1400" u="none" strike="noStrike" dirty="0" smtClean="0">
                          <a:effectLst/>
                        </a:rPr>
                        <a:t>(</a:t>
                      </a:r>
                      <a:r>
                        <a:rPr lang="en-US" sz="1400" u="none" strike="noStrike" dirty="0" err="1" smtClean="0">
                          <a:effectLst/>
                        </a:rPr>
                        <a:t>ie</a:t>
                      </a:r>
                      <a:r>
                        <a:rPr lang="en-US" sz="1400" u="none" strike="noStrike" dirty="0" smtClean="0">
                          <a:effectLst/>
                        </a:rPr>
                        <a:t>. not </a:t>
                      </a:r>
                      <a:r>
                        <a:rPr lang="en-US" sz="1400" u="none" strike="noStrike" dirty="0">
                          <a:effectLst/>
                        </a:rPr>
                        <a:t>rewarded for being a good person)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We are not saved by our righteous works, but by His mercy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Titus 3:5-7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73339110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Joshua 6:23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 smtClean="0">
                          <a:effectLst/>
                        </a:rPr>
                        <a:t>Her family were the </a:t>
                      </a:r>
                      <a:r>
                        <a:rPr lang="en-US" sz="1400" u="none" strike="noStrike" dirty="0">
                          <a:effectLst/>
                        </a:rPr>
                        <a:t>only </a:t>
                      </a:r>
                      <a:r>
                        <a:rPr lang="en-US" sz="1400" u="none" strike="noStrike" dirty="0" smtClean="0">
                          <a:effectLst/>
                        </a:rPr>
                        <a:t>ones was </a:t>
                      </a:r>
                      <a:r>
                        <a:rPr lang="en-US" sz="1400" u="none" strike="noStrike" dirty="0">
                          <a:effectLst/>
                        </a:rPr>
                        <a:t>saved from Jericho, </a:t>
                      </a:r>
                      <a:r>
                        <a:rPr lang="en-US" sz="1400" u="none" strike="noStrike" dirty="0" smtClean="0">
                          <a:effectLst/>
                        </a:rPr>
                        <a:t>and only by </a:t>
                      </a:r>
                      <a:r>
                        <a:rPr lang="en-US" sz="1400" u="none" strike="noStrike" dirty="0">
                          <a:effectLst/>
                        </a:rPr>
                        <a:t>putting </a:t>
                      </a:r>
                      <a:r>
                        <a:rPr lang="en-US" sz="1400" u="none" strike="noStrike" dirty="0" smtClean="0">
                          <a:effectLst/>
                        </a:rPr>
                        <a:t>their </a:t>
                      </a:r>
                      <a:r>
                        <a:rPr lang="en-US" sz="1400" u="none" strike="noStrike" dirty="0">
                          <a:effectLst/>
                        </a:rPr>
                        <a:t>faith in God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The only way to be </a:t>
                      </a:r>
                      <a:r>
                        <a:rPr lang="en-US" sz="1400" u="none" strike="noStrike" dirty="0" smtClean="0">
                          <a:effectLst/>
                        </a:rPr>
                        <a:t>saved is</a:t>
                      </a:r>
                      <a:r>
                        <a:rPr lang="en-US" sz="1400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</a:rPr>
                        <a:t>by </a:t>
                      </a:r>
                      <a:r>
                        <a:rPr lang="en-US" sz="1400" u="none" strike="noStrike" dirty="0">
                          <a:effectLst/>
                        </a:rPr>
                        <a:t>putting faith in </a:t>
                      </a:r>
                      <a:r>
                        <a:rPr lang="en-US" sz="1400" u="none" strike="noStrike" dirty="0" smtClean="0">
                          <a:effectLst/>
                        </a:rPr>
                        <a:t>Jesus; only</a:t>
                      </a:r>
                      <a:r>
                        <a:rPr lang="en-US" sz="1400" u="none" strike="noStrike" baseline="0" dirty="0" smtClean="0">
                          <a:effectLst/>
                        </a:rPr>
                        <a:t> a few are saved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John </a:t>
                      </a:r>
                      <a:r>
                        <a:rPr lang="en-US" sz="1400" u="none" strike="noStrike" dirty="0" smtClean="0">
                          <a:effectLst/>
                        </a:rPr>
                        <a:t>14:6;  Matthew 7:13,14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3880889141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Joshua 6:25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God used Joshua to save Rahab and placed her inside of </a:t>
                      </a:r>
                      <a:r>
                        <a:rPr lang="en-US" sz="1400" u="none" strike="noStrike" dirty="0" smtClean="0">
                          <a:effectLst/>
                        </a:rPr>
                        <a:t>His </a:t>
                      </a:r>
                      <a:r>
                        <a:rPr lang="en-US" sz="1400" u="none" strike="noStrike" dirty="0">
                          <a:effectLst/>
                        </a:rPr>
                        <a:t>chosen people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We were outside of Israel, far from God, but we are now near to God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Ephesians 2:12-13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1710861107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Matthew 1:5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Included in the family of Jesus by the </a:t>
                      </a:r>
                      <a:r>
                        <a:rPr lang="en-US" sz="1400" u="none" strike="noStrike" dirty="0" smtClean="0">
                          <a:effectLst/>
                        </a:rPr>
                        <a:t>genealogy </a:t>
                      </a:r>
                      <a:r>
                        <a:rPr lang="en-US" sz="1400" u="none" strike="noStrike" dirty="0">
                          <a:effectLst/>
                        </a:rPr>
                        <a:t>of David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Become a child of God and brother of Jesus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John 1:12;  Hebrews 2:11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1997481271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Hebrews 11:31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 smtClean="0">
                          <a:effectLst/>
                        </a:rPr>
                        <a:t>Used as an example among other faithful people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 dirty="0">
                          <a:effectLst/>
                        </a:rPr>
                        <a:t>We have overcome by faith, believing that Jesus is the Son of God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1 John 5:4,5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2602325398"/>
                  </a:ext>
                </a:extLst>
              </a:tr>
              <a:tr h="460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>
                          <a:effectLst/>
                        </a:rPr>
                        <a:t>James 2:25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An example of true faith (that results in good works) along with Abraham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u="none" strike="noStrike">
                          <a:effectLst/>
                        </a:rPr>
                        <a:t>True faith will be shown by the works that result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u="none" strike="noStrike" dirty="0">
                          <a:effectLst/>
                        </a:rPr>
                        <a:t>James 2:18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99" marR="9199" marT="9199" marB="0" anchor="ctr"/>
                </a:tc>
                <a:extLst>
                  <a:ext uri="{0D108BD9-81ED-4DB2-BD59-A6C34878D82A}">
                    <a16:rowId xmlns:a16="http://schemas.microsoft.com/office/drawing/2014/main" val="2690894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53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892</Words>
  <Application>Microsoft Office PowerPoint</Application>
  <PresentationFormat>Widescreen</PresentationFormat>
  <Paragraphs>90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An Old Testament Example of Saving Faith</vt:lpstr>
      <vt:lpstr>A strange but important story</vt:lpstr>
      <vt:lpstr>The story of Rahab, Part 1</vt:lpstr>
      <vt:lpstr>The story of Rahab, Part 2</vt:lpstr>
      <vt:lpstr>The story of salvation, Part 1</vt:lpstr>
      <vt:lpstr>The story of salvation, Part 2</vt:lpstr>
      <vt:lpstr>A wonderful OT picture!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example of saving faith</dc:title>
  <dc:creator>Mark Robnett</dc:creator>
  <cp:lastModifiedBy>Mark Robnett</cp:lastModifiedBy>
  <cp:revision>8</cp:revision>
  <dcterms:created xsi:type="dcterms:W3CDTF">2025-03-23T00:16:02Z</dcterms:created>
  <dcterms:modified xsi:type="dcterms:W3CDTF">2025-03-24T18:12:57Z</dcterms:modified>
</cp:coreProperties>
</file>