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1"/>
  </p:notesMasterIdLst>
  <p:sldIdLst>
    <p:sldId id="256" r:id="rId2"/>
    <p:sldId id="280" r:id="rId3"/>
    <p:sldId id="258" r:id="rId4"/>
    <p:sldId id="270" r:id="rId5"/>
    <p:sldId id="277" r:id="rId6"/>
    <p:sldId id="278" r:id="rId7"/>
    <p:sldId id="279" r:id="rId8"/>
    <p:sldId id="257" r:id="rId9"/>
    <p:sldId id="27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96" autoAdjust="0"/>
    <p:restoredTop sz="71858" autoAdjust="0"/>
  </p:normalViewPr>
  <p:slideViewPr>
    <p:cSldViewPr snapToGrid="0">
      <p:cViewPr varScale="1">
        <p:scale>
          <a:sx n="86" d="100"/>
          <a:sy n="86" d="100"/>
        </p:scale>
        <p:origin x="636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80" d="100"/>
        <a:sy n="180" d="100"/>
      </p:scale>
      <p:origin x="0" y="-14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FDF83-EEDE-4574-B660-9EB20E282CE8}" type="datetimeFigureOut">
              <a:rPr lang="en-US" smtClean="0"/>
              <a:t>4/28/2022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746567-1DBF-42BF-B873-5FDF9D5259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657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 day we make choices.  When we do, we desire to make wise choices,</a:t>
            </a:r>
            <a:r>
              <a:rPr lang="en-US" baseline="0" dirty="0" smtClean="0"/>
              <a:t> decisions to follow God (not the ways of the world).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678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Choices</a:t>
            </a:r>
            <a:r>
              <a:rPr lang="en-US" baseline="0" dirty="0" smtClean="0"/>
              <a:t> are good – they reflect one of the characteristics of God.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Scriptures constantly talk about sin as “going our own way.”  We want to go the ways of the Lord, not our own, fleshly ways.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5891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Sometimes,</a:t>
            </a:r>
            <a:r>
              <a:rPr lang="en-US" baseline="0" dirty="0" smtClean="0"/>
              <a:t> we come to God an ask Him to bless our plans when none of those plans are from Him.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Example: “do you want to make God laugh?”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1986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14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Too many people make decisions on their own, and if they really want something, they don’t ask for</a:t>
            </a:r>
            <a:r>
              <a:rPr lang="en-US" baseline="0" dirty="0" smtClean="0"/>
              <a:t> counsel (just in case someone might challenge their decision).</a:t>
            </a:r>
          </a:p>
          <a:p>
            <a:endParaRPr lang="en-US" baseline="0" dirty="0" smtClean="0"/>
          </a:p>
          <a:p>
            <a:r>
              <a:rPr lang="en-US" baseline="0" dirty="0" smtClean="0"/>
              <a:t>Be sure that your counselors are godly (not your unsaved mother or worldly culture).  Remember the bad example of Ahab in 1 Kings 22:5-8.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7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Remember the bad example of Saul</a:t>
            </a:r>
            <a:r>
              <a:rPr lang="en-US" baseline="0" dirty="0" smtClean="0"/>
              <a:t> (1 Samuel 13) contrasted with the better example of David (1 Samuel 26:8-10).  An open door (an opportunity) does not always indicate that God is leading us to go through 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746567-1DBF-42BF-B873-5FDF9D52597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211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9459" y="1486893"/>
            <a:ext cx="7548698" cy="1406028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Lessons from Proverbs</a:t>
            </a:r>
            <a:br>
              <a:rPr lang="en-US" dirty="0" smtClean="0"/>
            </a:br>
            <a:r>
              <a:rPr lang="en-US" sz="2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Practical Advice for Living</a:t>
            </a:r>
            <a:r>
              <a:rPr lang="en-US" sz="2800" baseline="30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*</a:t>
            </a:r>
            <a:endParaRPr lang="en-US" sz="6600" baseline="30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76101" y="3791422"/>
            <a:ext cx="4352282" cy="1126283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Guidance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60024" y="6436659"/>
            <a:ext cx="4831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* From “A Father’s Gift” by Kenneth B. Wingate, 2009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348434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8372" y="245328"/>
            <a:ext cx="9166302" cy="74713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Some words about Choices – Isaiah 66:1-3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093" y="1081667"/>
            <a:ext cx="8776009" cy="53971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/>
              <a:t>This is what the Lord says</a:t>
            </a:r>
            <a:r>
              <a:rPr lang="en-US" sz="2000" dirty="0" smtClean="0"/>
              <a:t>: Heaven </a:t>
            </a:r>
            <a:r>
              <a:rPr lang="en-US" sz="2000" dirty="0"/>
              <a:t>is my throne</a:t>
            </a:r>
            <a:r>
              <a:rPr lang="en-US" sz="2000" dirty="0" smtClean="0"/>
              <a:t>, and </a:t>
            </a:r>
            <a:r>
              <a:rPr lang="en-US" sz="2000" dirty="0"/>
              <a:t>earth is my footstool</a:t>
            </a:r>
            <a:r>
              <a:rPr lang="en-US" sz="2000" dirty="0" smtClean="0"/>
              <a:t>. Where </a:t>
            </a:r>
            <a:r>
              <a:rPr lang="en-US" sz="2000" dirty="0"/>
              <a:t>could you possibly build a house for me</a:t>
            </a:r>
            <a:r>
              <a:rPr lang="en-US" sz="2000" dirty="0" smtClean="0"/>
              <a:t>? And </a:t>
            </a:r>
            <a:r>
              <a:rPr lang="en-US" sz="2000" dirty="0"/>
              <a:t>where would my resting place be</a:t>
            </a:r>
            <a:r>
              <a:rPr lang="en-US" sz="2000" dirty="0" smtClean="0"/>
              <a:t>?  </a:t>
            </a:r>
            <a:r>
              <a:rPr lang="en-US" sz="2000" dirty="0"/>
              <a:t>My hand made all these things</a:t>
            </a:r>
            <a:r>
              <a:rPr lang="en-US" sz="2000" dirty="0" smtClean="0"/>
              <a:t>, and </a:t>
            </a:r>
            <a:r>
              <a:rPr lang="en-US" sz="2000" dirty="0"/>
              <a:t>so they all came into being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r>
              <a:rPr lang="en-US" sz="2000" dirty="0" smtClean="0"/>
              <a:t>This </a:t>
            </a:r>
            <a:r>
              <a:rPr lang="en-US" sz="2000" dirty="0"/>
              <a:t>is the Lord’s declaration</a:t>
            </a:r>
            <a:r>
              <a:rPr lang="en-US" sz="2000" dirty="0" smtClean="0"/>
              <a:t>. I </a:t>
            </a:r>
            <a:r>
              <a:rPr lang="en-US" sz="2000" dirty="0"/>
              <a:t>will look favorably on this kind of person</a:t>
            </a:r>
            <a:r>
              <a:rPr lang="en-US" sz="2000" dirty="0" smtClean="0"/>
              <a:t>: one </a:t>
            </a:r>
            <a:r>
              <a:rPr lang="en-US" sz="2000" dirty="0"/>
              <a:t>who is humble, </a:t>
            </a:r>
            <a:r>
              <a:rPr lang="en-US" sz="2000" dirty="0" smtClean="0"/>
              <a:t>submissive </a:t>
            </a:r>
            <a:r>
              <a:rPr lang="en-US" sz="2000" dirty="0"/>
              <a:t>in spirit</a:t>
            </a:r>
            <a:r>
              <a:rPr lang="en-US" sz="2000" dirty="0" smtClean="0"/>
              <a:t>, and </a:t>
            </a:r>
            <a:r>
              <a:rPr lang="en-US" sz="2000" dirty="0"/>
              <a:t>trembles at my word</a:t>
            </a:r>
            <a:r>
              <a:rPr lang="en-US" sz="2000" dirty="0" smtClean="0"/>
              <a:t>.</a:t>
            </a:r>
          </a:p>
          <a:p>
            <a:pPr marL="0" indent="0">
              <a:buNone/>
            </a:pPr>
            <a:r>
              <a:rPr lang="en-US" sz="2000" dirty="0" smtClean="0"/>
              <a:t>One </a:t>
            </a:r>
            <a:r>
              <a:rPr lang="en-US" sz="2000" dirty="0"/>
              <a:t>person slaughters an ox, another kills a </a:t>
            </a:r>
            <a:r>
              <a:rPr lang="en-US" sz="2000" dirty="0" smtClean="0"/>
              <a:t>person; </a:t>
            </a:r>
          </a:p>
          <a:p>
            <a:pPr marL="0" indent="0">
              <a:buNone/>
            </a:pPr>
            <a:r>
              <a:rPr lang="en-US" sz="2000" dirty="0" smtClean="0"/>
              <a:t>one </a:t>
            </a:r>
            <a:r>
              <a:rPr lang="en-US" sz="2000" dirty="0"/>
              <a:t>person sacrifices a lamb, another breaks a dog’s neck</a:t>
            </a:r>
            <a:r>
              <a:rPr lang="en-US" sz="2000" dirty="0" smtClean="0"/>
              <a:t>; </a:t>
            </a:r>
            <a:endParaRPr lang="en-US" sz="2000" dirty="0"/>
          </a:p>
          <a:p>
            <a:pPr marL="0" indent="0">
              <a:buNone/>
            </a:pPr>
            <a:r>
              <a:rPr lang="en-US" sz="2000" dirty="0"/>
              <a:t>one person offers a grain offering, another offers pig’s blood;</a:t>
            </a:r>
          </a:p>
          <a:p>
            <a:pPr marL="0" indent="0">
              <a:buNone/>
            </a:pPr>
            <a:r>
              <a:rPr lang="en-US" sz="2000" dirty="0"/>
              <a:t>one person offers incense, another praises an idol—</a:t>
            </a:r>
          </a:p>
          <a:p>
            <a:pPr marL="0" indent="0">
              <a:buNone/>
            </a:pPr>
            <a:r>
              <a:rPr lang="en-US" sz="2000" dirty="0"/>
              <a:t>all these have </a:t>
            </a:r>
            <a:r>
              <a:rPr lang="en-US" sz="2000" b="1" dirty="0"/>
              <a:t>chosen their ways</a:t>
            </a:r>
          </a:p>
          <a:p>
            <a:pPr marL="0" indent="0">
              <a:buNone/>
            </a:pPr>
            <a:r>
              <a:rPr lang="en-US" sz="2000" dirty="0"/>
              <a:t>and delight in their abhorrent practices.</a:t>
            </a:r>
          </a:p>
        </p:txBody>
      </p:sp>
    </p:spTree>
    <p:extLst>
      <p:ext uri="{BB962C8B-B14F-4D97-AF65-F5344CB8AC3E}">
        <p14:creationId xmlns:p14="http://schemas.microsoft.com/office/powerpoint/2010/main" val="1089602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A Good Father Guides His Children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1756" y="1111620"/>
            <a:ext cx="9144000" cy="5459515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God did not make us like robots – He </a:t>
            </a:r>
            <a:r>
              <a:rPr lang="en-US" sz="2400" b="1" dirty="0" smtClean="0"/>
              <a:t>lovingly</a:t>
            </a:r>
            <a:r>
              <a:rPr lang="en-US" sz="2400" dirty="0" smtClean="0"/>
              <a:t> gave us the ability to make </a:t>
            </a:r>
            <a:r>
              <a:rPr lang="en-US" sz="2400" b="1" dirty="0" smtClean="0"/>
              <a:t>choices</a:t>
            </a:r>
            <a:r>
              <a:rPr lang="en-US" sz="2400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/>
              <a:t>Preferences</a:t>
            </a:r>
            <a:r>
              <a:rPr lang="en-US" sz="2200" dirty="0" smtClean="0"/>
              <a:t>: we are </a:t>
            </a:r>
            <a:r>
              <a:rPr lang="en-US" sz="2200" b="1" dirty="0" smtClean="0"/>
              <a:t>created as individuals </a:t>
            </a:r>
            <a:r>
              <a:rPr lang="en-US" sz="2200" dirty="0" smtClean="0"/>
              <a:t>and can often choose what we like (e.g. food, clothing, etc.).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200" b="1" dirty="0" smtClean="0"/>
              <a:t>Moral Choices</a:t>
            </a:r>
            <a:r>
              <a:rPr lang="en-US" sz="2200" dirty="0" smtClean="0"/>
              <a:t>: God has given us clear guidance regarding right and wrong. We can </a:t>
            </a:r>
            <a:r>
              <a:rPr lang="en-US" sz="2200" dirty="0" smtClean="0"/>
              <a:t>choose </a:t>
            </a:r>
            <a:r>
              <a:rPr lang="en-US" sz="2200" b="1" dirty="0" smtClean="0"/>
              <a:t>whom we will follow </a:t>
            </a:r>
            <a:r>
              <a:rPr lang="en-US" sz="2200" dirty="0" smtClean="0"/>
              <a:t>and to </a:t>
            </a:r>
            <a:r>
              <a:rPr lang="en-US" sz="2200" dirty="0" smtClean="0"/>
              <a:t>obey or reject His truth</a:t>
            </a:r>
            <a:r>
              <a:rPr lang="en-US" sz="2200" dirty="0" smtClean="0"/>
              <a:t>.</a:t>
            </a:r>
            <a:endParaRPr lang="en-US" sz="22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Wisdom</a:t>
            </a:r>
            <a:r>
              <a:rPr lang="en-US" sz="2400" dirty="0"/>
              <a:t> – making </a:t>
            </a:r>
            <a:r>
              <a:rPr lang="en-US" sz="2400" b="1" dirty="0"/>
              <a:t>right choices</a:t>
            </a:r>
            <a:r>
              <a:rPr lang="en-US" sz="2400" dirty="0"/>
              <a:t>, saying right words, spending time and resources on things that matter most</a:t>
            </a:r>
            <a:r>
              <a:rPr lang="en-US" sz="2400" dirty="0" smtClean="0"/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/>
              <a:t>His Promise</a:t>
            </a:r>
            <a:r>
              <a:rPr lang="en-US" sz="2400" dirty="0"/>
              <a:t>: “</a:t>
            </a:r>
            <a:r>
              <a:rPr lang="en-US" sz="2400" b="1" dirty="0"/>
              <a:t>Trust in the Lord </a:t>
            </a:r>
            <a:r>
              <a:rPr lang="en-US" sz="2400" dirty="0"/>
              <a:t>with all your </a:t>
            </a:r>
            <a:r>
              <a:rPr lang="en-US" sz="2400" dirty="0" smtClean="0"/>
              <a:t>heart, and </a:t>
            </a:r>
            <a:r>
              <a:rPr lang="en-US" sz="2400" dirty="0"/>
              <a:t>do not rely on </a:t>
            </a:r>
            <a:r>
              <a:rPr lang="en-US" sz="2400" b="1" dirty="0"/>
              <a:t>your own </a:t>
            </a:r>
            <a:r>
              <a:rPr lang="en-US" sz="2400" dirty="0" smtClean="0"/>
              <a:t>understanding; in </a:t>
            </a:r>
            <a:r>
              <a:rPr lang="en-US" sz="2400" dirty="0"/>
              <a:t>all </a:t>
            </a:r>
            <a:r>
              <a:rPr lang="en-US" sz="2400" b="1" dirty="0"/>
              <a:t>your ways </a:t>
            </a:r>
            <a:r>
              <a:rPr lang="en-US" sz="2400" dirty="0"/>
              <a:t>know </a:t>
            </a:r>
            <a:r>
              <a:rPr lang="en-US" sz="2400" dirty="0" smtClean="0"/>
              <a:t>him, and </a:t>
            </a:r>
            <a:r>
              <a:rPr lang="en-US" sz="2400" dirty="0"/>
              <a:t>he will make your paths straight</a:t>
            </a:r>
            <a:r>
              <a:rPr lang="en-US" sz="2400" dirty="0" smtClean="0"/>
              <a:t>.” (3:5,6)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b="1" dirty="0" smtClean="0"/>
              <a:t>Our challenge</a:t>
            </a:r>
            <a:r>
              <a:rPr lang="en-US" sz="2400" dirty="0" smtClean="0"/>
              <a:t>: learning to trust Him more than our limited understanding (walking by faith, not sight – 2 </a:t>
            </a:r>
            <a:r>
              <a:rPr lang="en-US" sz="2400" dirty="0" err="1" smtClean="0"/>
              <a:t>Cor</a:t>
            </a:r>
            <a:r>
              <a:rPr lang="en-US" sz="2400" dirty="0" smtClean="0"/>
              <a:t> 5:7).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578800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Come with an Open Heart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615" y="1264030"/>
            <a:ext cx="9214451" cy="5307106"/>
          </a:xfrm>
        </p:spPr>
        <p:txBody>
          <a:bodyPr>
            <a:normAutofit fontScale="92500" lnSpcReduction="2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Don’t expect God’s guidance if you’ve already made a plan </a:t>
            </a:r>
            <a:r>
              <a:rPr lang="en-US" sz="2400" dirty="0"/>
              <a:t>without Him: “For rebellion is as the sin of </a:t>
            </a:r>
            <a:r>
              <a:rPr lang="en-US" sz="2400" dirty="0" smtClean="0"/>
              <a:t>witchcraft, and </a:t>
            </a:r>
            <a:r>
              <a:rPr lang="en-US" sz="2400" b="1" dirty="0"/>
              <a:t>presumption</a:t>
            </a:r>
            <a:r>
              <a:rPr lang="en-US" sz="2400" dirty="0"/>
              <a:t> is as iniquity and </a:t>
            </a:r>
            <a:r>
              <a:rPr lang="en-US" sz="2400" b="1" dirty="0"/>
              <a:t>idolatry</a:t>
            </a:r>
            <a:r>
              <a:rPr lang="en-US" sz="2400" dirty="0" smtClean="0"/>
              <a:t>.” (1 Sam 15:23</a:t>
            </a:r>
            <a:r>
              <a:rPr lang="en-US" sz="2400" dirty="0" smtClean="0"/>
              <a:t>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“All a person’s ways </a:t>
            </a:r>
            <a:r>
              <a:rPr lang="en-US" sz="2400" b="1" dirty="0"/>
              <a:t>seem right to </a:t>
            </a:r>
            <a:r>
              <a:rPr lang="en-US" sz="2400" b="1" dirty="0" smtClean="0"/>
              <a:t>him</a:t>
            </a:r>
            <a:r>
              <a:rPr lang="en-US" sz="2400" dirty="0" smtClean="0"/>
              <a:t>, but </a:t>
            </a:r>
            <a:r>
              <a:rPr lang="en-US" sz="2400" dirty="0"/>
              <a:t>the Lord weighs motives</a:t>
            </a:r>
            <a:r>
              <a:rPr lang="en-US" sz="2400" dirty="0" smtClean="0"/>
              <a:t>.” (16:2; 21:2)</a:t>
            </a:r>
            <a:endParaRPr lang="en-US" sz="2400" dirty="0" smtClean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“There is a way that </a:t>
            </a:r>
            <a:r>
              <a:rPr lang="en-US" sz="2400" b="1" dirty="0"/>
              <a:t>seems right to a person</a:t>
            </a:r>
            <a:r>
              <a:rPr lang="en-US" sz="2400" dirty="0" smtClean="0"/>
              <a:t>, but </a:t>
            </a:r>
            <a:r>
              <a:rPr lang="en-US" sz="2400" dirty="0"/>
              <a:t>its end is the way to death</a:t>
            </a:r>
            <a:r>
              <a:rPr lang="en-US" sz="2400" dirty="0" smtClean="0"/>
              <a:t>.” (14:12; 16:25)</a:t>
            </a:r>
            <a:endParaRPr lang="en-US" sz="2400" dirty="0"/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person’s heart plans his </a:t>
            </a:r>
            <a:r>
              <a:rPr lang="en-US" sz="2400" dirty="0" smtClean="0"/>
              <a:t>way, </a:t>
            </a:r>
            <a:r>
              <a:rPr lang="en-US" sz="2400" b="1" dirty="0" smtClean="0"/>
              <a:t>but</a:t>
            </a:r>
            <a:r>
              <a:rPr lang="en-US" sz="2400" dirty="0" smtClean="0"/>
              <a:t> </a:t>
            </a:r>
            <a:r>
              <a:rPr lang="en-US" sz="2400" dirty="0"/>
              <a:t>the Lord determines his steps</a:t>
            </a:r>
            <a:r>
              <a:rPr lang="en-US" sz="2400" dirty="0" smtClean="0"/>
              <a:t>.” (16:9)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“Come </a:t>
            </a:r>
            <a:r>
              <a:rPr lang="en-US" sz="2400" dirty="0"/>
              <a:t>now, you who say, </a:t>
            </a:r>
            <a:r>
              <a:rPr lang="en-US" sz="2400" dirty="0" smtClean="0"/>
              <a:t>‘Today </a:t>
            </a:r>
            <a:r>
              <a:rPr lang="en-US" sz="2400" dirty="0"/>
              <a:t>or tomorrow we will travel to such and such a city and spend a year there and do business and make a profit</a:t>
            </a:r>
            <a:r>
              <a:rPr lang="en-US" sz="2400" dirty="0" smtClean="0"/>
              <a:t>.’ Yet </a:t>
            </a:r>
            <a:r>
              <a:rPr lang="en-US" sz="2400" dirty="0"/>
              <a:t>you do not know what tomorrow will bring—what your life will be! For you are like vapor that appears for a little while, then vanishes</a:t>
            </a:r>
            <a:r>
              <a:rPr lang="en-US" sz="2400" dirty="0" smtClean="0"/>
              <a:t>.  Instead</a:t>
            </a:r>
            <a:r>
              <a:rPr lang="en-US" sz="2400" dirty="0"/>
              <a:t>, you should say, </a:t>
            </a:r>
            <a:r>
              <a:rPr lang="en-US" sz="2400" dirty="0" smtClean="0"/>
              <a:t>‘</a:t>
            </a:r>
            <a:r>
              <a:rPr lang="en-US" sz="2400" b="1" dirty="0" smtClean="0"/>
              <a:t>If </a:t>
            </a:r>
            <a:r>
              <a:rPr lang="en-US" sz="2400" b="1" dirty="0"/>
              <a:t>the Lord wills</a:t>
            </a:r>
            <a:r>
              <a:rPr lang="en-US" sz="2400" dirty="0"/>
              <a:t>, we will live and do this or that.’ But as it is, you boast in your arrogance. All </a:t>
            </a:r>
            <a:r>
              <a:rPr lang="en-US" sz="2400" b="1" dirty="0"/>
              <a:t>such boasting </a:t>
            </a:r>
            <a:r>
              <a:rPr lang="en-US" sz="2400" dirty="0"/>
              <a:t>is </a:t>
            </a:r>
            <a:r>
              <a:rPr lang="en-US" sz="2400" b="1" dirty="0"/>
              <a:t>evil</a:t>
            </a:r>
            <a:r>
              <a:rPr lang="en-US" sz="2400" dirty="0" smtClean="0"/>
              <a:t>.” (James 4:13-16)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2019177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His Word – the Light for our Path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615" y="1264030"/>
            <a:ext cx="9214451" cy="5307106"/>
          </a:xfrm>
        </p:spPr>
        <p:txBody>
          <a:bodyPr>
            <a:normAutofit lnSpcReduction="10000"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Your word </a:t>
            </a:r>
            <a:r>
              <a:rPr lang="en-US" sz="2400" dirty="0"/>
              <a:t>is a lamp for my </a:t>
            </a:r>
            <a:r>
              <a:rPr lang="en-US" sz="2400" dirty="0" smtClean="0"/>
              <a:t>feet and </a:t>
            </a:r>
            <a:r>
              <a:rPr lang="en-US" sz="2400" dirty="0"/>
              <a:t>a light on my path</a:t>
            </a:r>
            <a:r>
              <a:rPr lang="en-US" sz="2400" dirty="0" smtClean="0"/>
              <a:t>.” (Psalm 119:104)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“For a </a:t>
            </a:r>
            <a:r>
              <a:rPr lang="en-US" sz="2400" b="1" dirty="0"/>
              <a:t>command is a lamp</a:t>
            </a:r>
            <a:r>
              <a:rPr lang="en-US" sz="2400" dirty="0"/>
              <a:t>, </a:t>
            </a:r>
            <a:r>
              <a:rPr lang="en-US" sz="2400" b="1" dirty="0"/>
              <a:t>teaching</a:t>
            </a:r>
            <a:r>
              <a:rPr lang="en-US" sz="2400" dirty="0"/>
              <a:t> is a </a:t>
            </a:r>
            <a:r>
              <a:rPr lang="en-US" sz="2400" b="1" dirty="0"/>
              <a:t>light</a:t>
            </a:r>
            <a:r>
              <a:rPr lang="en-US" sz="2400" dirty="0" smtClean="0"/>
              <a:t>, and </a:t>
            </a:r>
            <a:r>
              <a:rPr lang="en-US" sz="2400" dirty="0"/>
              <a:t>corrective discipline is the way to life. When you </a:t>
            </a:r>
            <a:r>
              <a:rPr lang="en-US" sz="2400" b="1" dirty="0"/>
              <a:t>walk here </a:t>
            </a:r>
            <a:r>
              <a:rPr lang="en-US" sz="2400" dirty="0"/>
              <a:t>and there, they will </a:t>
            </a:r>
            <a:r>
              <a:rPr lang="en-US" sz="2400" b="1" dirty="0"/>
              <a:t>guide you</a:t>
            </a:r>
            <a:r>
              <a:rPr lang="en-US" sz="2400" dirty="0" smtClean="0"/>
              <a:t>; when </a:t>
            </a:r>
            <a:r>
              <a:rPr lang="en-US" sz="2400" dirty="0"/>
              <a:t>you lie down, they will watch over </a:t>
            </a:r>
            <a:r>
              <a:rPr lang="en-US" sz="2400" dirty="0" smtClean="0"/>
              <a:t>you; when </a:t>
            </a:r>
            <a:r>
              <a:rPr lang="en-US" sz="2400" dirty="0"/>
              <a:t>you wake up, they will talk to you.” </a:t>
            </a:r>
            <a:r>
              <a:rPr lang="en-US" sz="2400" dirty="0" smtClean="0"/>
              <a:t>(6:23,22)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one who </a:t>
            </a:r>
            <a:r>
              <a:rPr lang="en-US" sz="2400" b="1" dirty="0"/>
              <a:t>keeps commands </a:t>
            </a:r>
            <a:r>
              <a:rPr lang="en-US" sz="2400" dirty="0"/>
              <a:t>preserves </a:t>
            </a:r>
            <a:r>
              <a:rPr lang="en-US" sz="2400" dirty="0" smtClean="0"/>
              <a:t>himself; one </a:t>
            </a:r>
            <a:r>
              <a:rPr lang="en-US" sz="2400" dirty="0"/>
              <a:t>who </a:t>
            </a:r>
            <a:r>
              <a:rPr lang="en-US" sz="2400" dirty="0" smtClean="0"/>
              <a:t>disregards </a:t>
            </a:r>
            <a:r>
              <a:rPr lang="en-US" sz="2400" dirty="0"/>
              <a:t>his ways will die</a:t>
            </a:r>
            <a:r>
              <a:rPr lang="en-US" sz="2400" dirty="0" smtClean="0"/>
              <a:t>.” (19:16)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“The one who </a:t>
            </a:r>
            <a:r>
              <a:rPr lang="en-US" sz="2400" b="1" dirty="0"/>
              <a:t>trusts in </a:t>
            </a:r>
            <a:r>
              <a:rPr lang="en-US" sz="2400" b="1" dirty="0" smtClean="0"/>
              <a:t>himself </a:t>
            </a:r>
            <a:r>
              <a:rPr lang="en-US" sz="2400" dirty="0"/>
              <a:t>is a </a:t>
            </a:r>
            <a:r>
              <a:rPr lang="en-US" sz="2400" b="1" dirty="0"/>
              <a:t>fool</a:t>
            </a:r>
            <a:r>
              <a:rPr lang="en-US" sz="2400" dirty="0" smtClean="0"/>
              <a:t>, but </a:t>
            </a:r>
            <a:r>
              <a:rPr lang="en-US" sz="2400" dirty="0"/>
              <a:t>one who walks in wisdom will be safe</a:t>
            </a:r>
            <a:r>
              <a:rPr lang="en-US" sz="2400" dirty="0" smtClean="0"/>
              <a:t>.” (28:26)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 smtClean="0"/>
              <a:t>We must read His Word </a:t>
            </a:r>
            <a:r>
              <a:rPr lang="en-US" sz="2400" b="1" dirty="0" smtClean="0"/>
              <a:t>daily </a:t>
            </a:r>
            <a:r>
              <a:rPr lang="en-US" sz="2400" dirty="0" smtClean="0"/>
              <a:t>to have our mind </a:t>
            </a:r>
            <a:r>
              <a:rPr lang="en-US" sz="2400" b="1" dirty="0" smtClean="0"/>
              <a:t>shaped by His truth</a:t>
            </a:r>
            <a:r>
              <a:rPr lang="en-US" sz="2400" dirty="0" smtClean="0"/>
              <a:t> (not the godless culture of this world).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379793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Seek Wise Counsel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615" y="1264030"/>
            <a:ext cx="9214451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Without guidance</a:t>
            </a:r>
            <a:r>
              <a:rPr lang="en-US" sz="2400" dirty="0"/>
              <a:t>, a people will </a:t>
            </a:r>
            <a:r>
              <a:rPr lang="en-US" sz="2400" b="1" dirty="0"/>
              <a:t>fall</a:t>
            </a:r>
            <a:r>
              <a:rPr lang="en-US" sz="2400" dirty="0" smtClean="0"/>
              <a:t>, but </a:t>
            </a:r>
            <a:r>
              <a:rPr lang="en-US" sz="2400" dirty="0"/>
              <a:t>with </a:t>
            </a:r>
            <a:r>
              <a:rPr lang="en-US" sz="2400" b="1" dirty="0"/>
              <a:t>many counselors</a:t>
            </a:r>
            <a:r>
              <a:rPr lang="en-US" sz="2400" dirty="0"/>
              <a:t> there is deliverance</a:t>
            </a:r>
            <a:r>
              <a:rPr lang="en-US" sz="2400" dirty="0" smtClean="0"/>
              <a:t>.” (11:14)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“A fool’s way is right in his own eyes</a:t>
            </a:r>
            <a:r>
              <a:rPr lang="en-US" sz="2400" dirty="0" smtClean="0"/>
              <a:t>, but </a:t>
            </a:r>
            <a:r>
              <a:rPr lang="en-US" sz="2400" dirty="0"/>
              <a:t>whoever </a:t>
            </a:r>
            <a:r>
              <a:rPr lang="en-US" sz="2400" b="1" dirty="0"/>
              <a:t>listens to counsel</a:t>
            </a:r>
            <a:r>
              <a:rPr lang="en-US" sz="2400" dirty="0"/>
              <a:t> is wise</a:t>
            </a:r>
            <a:r>
              <a:rPr lang="en-US" sz="2400" dirty="0" smtClean="0"/>
              <a:t>.” (12:15)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“Plans fail when there is no counsel</a:t>
            </a:r>
            <a:r>
              <a:rPr lang="en-US" sz="2400" dirty="0" smtClean="0"/>
              <a:t>, but </a:t>
            </a:r>
            <a:r>
              <a:rPr lang="en-US" sz="2400" dirty="0"/>
              <a:t>with many advisers they succeed</a:t>
            </a:r>
            <a:r>
              <a:rPr lang="en-US" sz="2400" dirty="0" smtClean="0"/>
              <a:t>.” (15:22)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</a:t>
            </a:r>
            <a:r>
              <a:rPr lang="en-US" sz="2400" b="1" dirty="0"/>
              <a:t>Listen to counsel </a:t>
            </a:r>
            <a:r>
              <a:rPr lang="en-US" sz="2400" dirty="0"/>
              <a:t>and receive </a:t>
            </a:r>
            <a:r>
              <a:rPr lang="en-US" sz="2400" dirty="0" smtClean="0"/>
              <a:t>instruction so </a:t>
            </a:r>
            <a:r>
              <a:rPr lang="en-US" sz="2400" dirty="0"/>
              <a:t>that you may be wise later in life</a:t>
            </a:r>
            <a:r>
              <a:rPr lang="en-US" sz="2400" dirty="0" smtClean="0"/>
              <a:t>.” (19:20)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“Finalize plans </a:t>
            </a:r>
            <a:r>
              <a:rPr lang="en-US" sz="2400" b="1" dirty="0"/>
              <a:t>with </a:t>
            </a:r>
            <a:r>
              <a:rPr lang="en-US" sz="2400" b="1" dirty="0" smtClean="0"/>
              <a:t>counsel</a:t>
            </a:r>
            <a:r>
              <a:rPr lang="en-US" sz="2400" dirty="0" smtClean="0"/>
              <a:t>, and </a:t>
            </a:r>
            <a:r>
              <a:rPr lang="en-US" sz="2400" dirty="0"/>
              <a:t>wage war with sound guidance</a:t>
            </a:r>
            <a:r>
              <a:rPr lang="en-US" sz="2400" dirty="0" smtClean="0"/>
              <a:t>.” (20:18</a:t>
            </a:r>
            <a:r>
              <a:rPr lang="en-US" sz="2400" dirty="0" smtClean="0"/>
              <a:t>)</a:t>
            </a:r>
            <a:endParaRPr lang="en-US" sz="2400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56561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9487" y="274484"/>
            <a:ext cx="8911687" cy="837137"/>
          </a:xfrm>
        </p:spPr>
        <p:txBody>
          <a:bodyPr>
            <a:normAutofit/>
          </a:bodyPr>
          <a:lstStyle/>
          <a:p>
            <a:r>
              <a:rPr lang="en-US" b="1" u="sng" dirty="0" smtClean="0"/>
              <a:t>Pray and Wait on the Lord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2615" y="1264030"/>
            <a:ext cx="9214451" cy="5307106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“For </a:t>
            </a:r>
            <a:r>
              <a:rPr lang="en-US" sz="2400" b="1" dirty="0"/>
              <a:t>the Lord gives wisdom</a:t>
            </a:r>
            <a:r>
              <a:rPr lang="en-US" sz="2400" dirty="0" smtClean="0"/>
              <a:t>; from </a:t>
            </a:r>
            <a:r>
              <a:rPr lang="en-US" sz="2400" dirty="0"/>
              <a:t>his mouth come knowledge and understanding</a:t>
            </a:r>
            <a:r>
              <a:rPr lang="en-US" sz="2400" dirty="0" smtClean="0"/>
              <a:t>. He </a:t>
            </a:r>
            <a:r>
              <a:rPr lang="en-US" sz="2400" dirty="0"/>
              <a:t>stores up </a:t>
            </a:r>
            <a:r>
              <a:rPr lang="en-US" sz="2400" dirty="0" smtClean="0"/>
              <a:t>success </a:t>
            </a:r>
            <a:r>
              <a:rPr lang="en-US" sz="2400" dirty="0"/>
              <a:t>for the upright</a:t>
            </a:r>
            <a:r>
              <a:rPr lang="en-US" sz="2400" dirty="0" smtClean="0"/>
              <a:t>; He </a:t>
            </a:r>
            <a:r>
              <a:rPr lang="en-US" sz="2400" dirty="0"/>
              <a:t>is a shield for those who live with </a:t>
            </a:r>
            <a:r>
              <a:rPr lang="en-US" sz="2400" dirty="0" smtClean="0"/>
              <a:t>integrity so </a:t>
            </a:r>
            <a:r>
              <a:rPr lang="en-US" sz="2400" dirty="0"/>
              <a:t>that he may guard the paths of </a:t>
            </a:r>
            <a:r>
              <a:rPr lang="en-US" sz="2400" dirty="0" smtClean="0"/>
              <a:t>justice and </a:t>
            </a:r>
            <a:r>
              <a:rPr lang="en-US" sz="2400" b="1" dirty="0"/>
              <a:t>protect the way</a:t>
            </a:r>
            <a:r>
              <a:rPr lang="en-US" sz="2400" dirty="0"/>
              <a:t> of his faithful followers</a:t>
            </a:r>
            <a:r>
              <a:rPr lang="en-US" sz="2400" dirty="0" smtClean="0"/>
              <a:t>.” (2:6-8)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“Even zeal is not good without </a:t>
            </a:r>
            <a:r>
              <a:rPr lang="en-US" sz="2400" dirty="0" smtClean="0"/>
              <a:t>knowledge, and </a:t>
            </a:r>
            <a:r>
              <a:rPr lang="en-US" sz="2400" dirty="0"/>
              <a:t>the one who </a:t>
            </a:r>
            <a:r>
              <a:rPr lang="en-US" sz="2400" b="1" dirty="0"/>
              <a:t>acts </a:t>
            </a:r>
            <a:r>
              <a:rPr lang="en-US" sz="2400" b="1" dirty="0" smtClean="0"/>
              <a:t>hastily </a:t>
            </a:r>
            <a:r>
              <a:rPr lang="en-US" sz="2400" b="1" dirty="0"/>
              <a:t>sins</a:t>
            </a:r>
            <a:r>
              <a:rPr lang="en-US" sz="2400" dirty="0" smtClean="0"/>
              <a:t>.” (19:2)</a:t>
            </a:r>
          </a:p>
          <a:p>
            <a:pPr>
              <a:spcBef>
                <a:spcPts val="600"/>
              </a:spcBef>
              <a:spcAft>
                <a:spcPts val="1200"/>
              </a:spcAft>
            </a:pPr>
            <a:r>
              <a:rPr lang="en-US" sz="2400" dirty="0"/>
              <a:t>“For this reason also, since the day we heard this, we haven’t stopped praying for you. We are asking that you may be </a:t>
            </a:r>
            <a:r>
              <a:rPr lang="en-US" sz="2400" b="1" dirty="0"/>
              <a:t>filled</a:t>
            </a:r>
            <a:r>
              <a:rPr lang="en-US" sz="2400" dirty="0"/>
              <a:t> with the </a:t>
            </a:r>
            <a:r>
              <a:rPr lang="en-US" sz="2400" b="1" dirty="0"/>
              <a:t>knowledge of </a:t>
            </a:r>
            <a:r>
              <a:rPr lang="en-US" sz="2400" b="1" dirty="0" smtClean="0"/>
              <a:t>His </a:t>
            </a:r>
            <a:r>
              <a:rPr lang="en-US" sz="2400" b="1" dirty="0"/>
              <a:t>will </a:t>
            </a:r>
            <a:r>
              <a:rPr lang="en-US" sz="2400" dirty="0"/>
              <a:t>in all wisdom and spiritual understanding</a:t>
            </a:r>
            <a:r>
              <a:rPr lang="en-US" sz="2400" dirty="0" smtClean="0"/>
              <a:t>, </a:t>
            </a:r>
            <a:r>
              <a:rPr lang="en-US" sz="2400" dirty="0"/>
              <a:t>so that you may walk worthy of the Lord</a:t>
            </a:r>
            <a:r>
              <a:rPr lang="en-US" sz="2400" dirty="0" smtClean="0"/>
              <a:t>,” (Colossians 1:9-10)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25793" y="6571136"/>
            <a:ext cx="75662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* Unless otherwise indicated, all quotations are from the Book of Proverbs, </a:t>
            </a:r>
            <a:r>
              <a:rPr lang="en-US" sz="1200" dirty="0"/>
              <a:t>Christian Standard Bible</a:t>
            </a:r>
          </a:p>
        </p:txBody>
      </p:sp>
    </p:spTree>
    <p:extLst>
      <p:ext uri="{BB962C8B-B14F-4D97-AF65-F5344CB8AC3E}">
        <p14:creationId xmlns:p14="http://schemas.microsoft.com/office/powerpoint/2010/main" val="1664805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80032" y="259754"/>
            <a:ext cx="9899904" cy="1636776"/>
          </a:xfrm>
        </p:spPr>
        <p:txBody>
          <a:bodyPr>
            <a:noAutofit/>
          </a:bodyPr>
          <a:lstStyle/>
          <a:p>
            <a:r>
              <a:rPr lang="en-US" u="sng" dirty="0" smtClean="0">
                <a:latin typeface="Arial" panose="020B0604020202020204" pitchFamily="34" charset="0"/>
                <a:cs typeface="Arial" panose="020B0604020202020204" pitchFamily="34" charset="0"/>
              </a:rPr>
              <a:t>Key Principle</a:t>
            </a:r>
            <a:r>
              <a:rPr lang="en-US" dirty="0" smtClean="0"/>
              <a:t>: God is a good Father and promises to guide His children.  Our great challenge: walk by faith, not by sight.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2047" y="2517650"/>
            <a:ext cx="6891453" cy="3470557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1" u="sng" dirty="0" smtClean="0"/>
              <a:t>Summary: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 Come with an Open Heart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 smtClean="0"/>
              <a:t> His Word will Light your path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dirty="0" smtClean="0"/>
              <a:t>Seek Wise Counsel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3200" dirty="0"/>
              <a:t> </a:t>
            </a:r>
            <a:r>
              <a:rPr lang="en-US" sz="3200" dirty="0" smtClean="0"/>
              <a:t>Pray and Wait on the Lord</a:t>
            </a:r>
          </a:p>
        </p:txBody>
      </p:sp>
    </p:spTree>
    <p:extLst>
      <p:ext uri="{BB962C8B-B14F-4D97-AF65-F5344CB8AC3E}">
        <p14:creationId xmlns:p14="http://schemas.microsoft.com/office/powerpoint/2010/main" val="363677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185" y="274484"/>
            <a:ext cx="9208989" cy="837137"/>
          </a:xfrm>
        </p:spPr>
        <p:txBody>
          <a:bodyPr>
            <a:normAutofit fontScale="90000"/>
          </a:bodyPr>
          <a:lstStyle/>
          <a:p>
            <a:r>
              <a:rPr lang="en-US" b="1" u="sng" dirty="0" smtClean="0"/>
              <a:t>Some More Topics in the Book of Proverbs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52186" y="1210235"/>
            <a:ext cx="9352426" cy="5100918"/>
          </a:xfrm>
        </p:spPr>
        <p:txBody>
          <a:bodyPr numCol="2">
            <a:normAutofit fontScale="92500"/>
          </a:bodyPr>
          <a:lstStyle/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Pride</a:t>
            </a:r>
            <a:endParaRPr lang="en-US" sz="2800" dirty="0"/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Health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/>
              <a:t>Friends and </a:t>
            </a:r>
            <a:r>
              <a:rPr lang="en-US" sz="2800" dirty="0" smtClean="0"/>
              <a:t>Neighbors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Self-Control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Sexual </a:t>
            </a:r>
            <a:r>
              <a:rPr lang="en-US" sz="2800" dirty="0"/>
              <a:t>Purity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Kindness and Mercy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Justice and Equity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Authority and Leadership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Husband and Father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Wife and Mother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Wickedness and Evil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Future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dirty="0" smtClean="0"/>
              <a:t>The Lord</a:t>
            </a:r>
          </a:p>
        </p:txBody>
      </p:sp>
    </p:spTree>
    <p:extLst>
      <p:ext uri="{BB962C8B-B14F-4D97-AF65-F5344CB8AC3E}">
        <p14:creationId xmlns:p14="http://schemas.microsoft.com/office/powerpoint/2010/main" val="264392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1067</TotalTime>
  <Words>1320</Words>
  <Application>Microsoft Office PowerPoint</Application>
  <PresentationFormat>Widescreen</PresentationFormat>
  <Paragraphs>84</Paragraphs>
  <Slides>9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Wisp</vt:lpstr>
      <vt:lpstr>Lessons from Proverbs Practical Advice for Living*</vt:lpstr>
      <vt:lpstr>Some words about Choices – Isaiah 66:1-3</vt:lpstr>
      <vt:lpstr>A Good Father Guides His Children</vt:lpstr>
      <vt:lpstr>Come with an Open Heart</vt:lpstr>
      <vt:lpstr>His Word – the Light for our Path</vt:lpstr>
      <vt:lpstr>Seek Wise Counsel</vt:lpstr>
      <vt:lpstr>Pray and Wait on the Lord</vt:lpstr>
      <vt:lpstr>Key Principle: God is a good Father and promises to guide His children.  Our great challenge: walk by faith, not by sight.</vt:lpstr>
      <vt:lpstr>Some More Topics in the Book of Proverbs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Lessons from Proverbs Practical Advice for Living</dc:title>
  <dc:creator>Mark Robnett</dc:creator>
  <cp:lastModifiedBy>Mark Robnett</cp:lastModifiedBy>
  <cp:revision>66</cp:revision>
  <dcterms:created xsi:type="dcterms:W3CDTF">2022-01-24T15:36:14Z</dcterms:created>
  <dcterms:modified xsi:type="dcterms:W3CDTF">2022-04-28T14:04:58Z</dcterms:modified>
</cp:coreProperties>
</file>