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70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57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96" autoAdjust="0"/>
    <p:restoredTop sz="71858" autoAdjust="0"/>
  </p:normalViewPr>
  <p:slideViewPr>
    <p:cSldViewPr snapToGrid="0">
      <p:cViewPr varScale="1">
        <p:scale>
          <a:sx n="86" d="100"/>
          <a:sy n="86" d="100"/>
        </p:scale>
        <p:origin x="1152" y="9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80" d="100"/>
        <a:sy n="180" d="100"/>
      </p:scale>
      <p:origin x="0" y="-60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FDF83-EEDE-4574-B660-9EB20E282CE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46567-1DBF-42BF-B873-5FDF9D52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5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“no one can tame the tongue. It is a restless evil, full of deadly poison.” (James 3:8)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89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370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the interpretation</a:t>
            </a:r>
            <a:r>
              <a:rPr lang="en-US" baseline="0" dirty="0" smtClean="0"/>
              <a:t> of the </a:t>
            </a:r>
            <a:r>
              <a:rPr lang="en-US" dirty="0" smtClean="0"/>
              <a:t>parable Jesus speaks in Matthew</a:t>
            </a:r>
            <a:r>
              <a:rPr lang="en-US" baseline="0" dirty="0" smtClean="0"/>
              <a:t> 15:17-19.</a:t>
            </a:r>
          </a:p>
          <a:p>
            <a:r>
              <a:rPr lang="en-US" baseline="0" dirty="0" smtClean="0"/>
              <a:t>“Do you not see that whatever goes into the mouth passes into the stomach and is expelled?  But what comes out of the mouth proceeds from the heart, and this defiles a person.  For out of the heart come evil thoughts, murder, adultery, sexual immorality, theft, false witness, slander.”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0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98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91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18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2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</a:t>
            </a:r>
            <a:r>
              <a:rPr lang="en-US" baseline="0" dirty="0" smtClean="0"/>
              <a:t> it comes to words, less is more.  Not that we should never speak – if we have something important to say, we should speak as God leads.  But be careful to be brief.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 don’t be afraid to permit times of silence – a wise person will take time to listen carefully and then respond.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is better to keep your mouth shut and</a:t>
            </a:r>
            <a:r>
              <a:rPr lang="en-US" baseline="0" dirty="0" smtClean="0"/>
              <a:t> let others think you’re a fool, than to open your mouth and remove all doubt.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Too much talking will eventually lead to gossip, lying, complaining, and corrupt speech.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58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Apt words are an encouragement to those who hear, but we must be </a:t>
            </a:r>
            <a:r>
              <a:rPr lang="en-US" b="1" dirty="0" smtClean="0"/>
              <a:t>careful to avoid flattery </a:t>
            </a:r>
            <a:r>
              <a:rPr lang="en-US" dirty="0" smtClean="0"/>
              <a:t>(saying nice things insincerely).</a:t>
            </a:r>
          </a:p>
          <a:p>
            <a:endParaRPr lang="en-US" dirty="0" smtClean="0"/>
          </a:p>
          <a:p>
            <a:r>
              <a:rPr lang="en-US" dirty="0" smtClean="0"/>
              <a:t>Apt speech is especially</a:t>
            </a:r>
            <a:r>
              <a:rPr lang="en-US" baseline="0" dirty="0" smtClean="0"/>
              <a:t> important when </a:t>
            </a:r>
            <a:r>
              <a:rPr lang="en-US" b="1" baseline="0" dirty="0" smtClean="0"/>
              <a:t>confronting or reproving </a:t>
            </a:r>
            <a:r>
              <a:rPr lang="en-US" baseline="0" dirty="0" smtClean="0"/>
              <a:t>someone.  A valuable example comes from Nathan’s rebuke of David in 2 Samuel 12.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61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</a:t>
            </a:r>
            <a:r>
              <a:rPr lang="en-US" baseline="0" dirty="0" smtClean="0"/>
              <a:t> verses especially remind us of the important command to avoid anger in Matthew 5:21-22.  It is just like murder and will require just judgment from God!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4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3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9459" y="1486893"/>
            <a:ext cx="7548698" cy="140602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Lessons from Proverbs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Practical Advice for Living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endParaRPr lang="en-US" sz="6600" baseline="30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6101" y="3791422"/>
            <a:ext cx="4352282" cy="1126283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5200" b="1" dirty="0" smtClean="0">
                <a:solidFill>
                  <a:schemeClr val="tx1"/>
                </a:solidFill>
              </a:rPr>
              <a:t>Words</a:t>
            </a:r>
          </a:p>
          <a:p>
            <a:pPr algn="ctr"/>
            <a:r>
              <a:rPr lang="en-US" sz="3500" dirty="0" smtClean="0">
                <a:solidFill>
                  <a:schemeClr val="tx1"/>
                </a:solidFill>
              </a:rPr>
              <a:t>(just the FACTS)</a:t>
            </a:r>
            <a:endParaRPr lang="en-US" sz="35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0024" y="6436659"/>
            <a:ext cx="4831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From “A Father’s Gift” by Kenneth B. Wingate, 2009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4843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True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911687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The clearest message in Proverbs: all of our speech </a:t>
            </a:r>
            <a:r>
              <a:rPr lang="en-US" sz="2400" dirty="0" smtClean="0"/>
              <a:t>(and silence) must </a:t>
            </a:r>
            <a:r>
              <a:rPr lang="en-US" sz="2400" dirty="0" smtClean="0"/>
              <a:t>be </a:t>
            </a:r>
            <a:r>
              <a:rPr lang="en-US" sz="2400" u="sng" dirty="0" smtClean="0"/>
              <a:t>truthful</a:t>
            </a:r>
            <a:r>
              <a:rPr lang="en-US" sz="2400" dirty="0" smtClean="0"/>
              <a:t> and </a:t>
            </a:r>
            <a:r>
              <a:rPr lang="en-US" sz="2400" u="sng" dirty="0" smtClean="0"/>
              <a:t>honest</a:t>
            </a:r>
            <a:r>
              <a:rPr lang="en-US" sz="2400" dirty="0" smtClean="0"/>
              <a:t>!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Lying lips </a:t>
            </a:r>
            <a:r>
              <a:rPr lang="en-US" sz="2400" dirty="0"/>
              <a:t>are </a:t>
            </a:r>
            <a:r>
              <a:rPr lang="en-US" sz="2400" b="1" dirty="0"/>
              <a:t>detestable</a:t>
            </a:r>
            <a:r>
              <a:rPr lang="en-US" sz="2400" dirty="0"/>
              <a:t> to the Lord</a:t>
            </a:r>
            <a:r>
              <a:rPr lang="en-US" sz="2400" dirty="0" smtClean="0"/>
              <a:t>, but </a:t>
            </a:r>
            <a:r>
              <a:rPr lang="en-US" sz="2400" b="1" dirty="0"/>
              <a:t>faithful</a:t>
            </a:r>
            <a:r>
              <a:rPr lang="en-US" sz="2400" dirty="0"/>
              <a:t> people are his </a:t>
            </a:r>
            <a:r>
              <a:rPr lang="en-US" sz="2400" b="1" dirty="0"/>
              <a:t>delight</a:t>
            </a:r>
            <a:r>
              <a:rPr lang="en-US" sz="2400" dirty="0" smtClean="0"/>
              <a:t>.”  (12:22)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Truthful lips </a:t>
            </a:r>
            <a:r>
              <a:rPr lang="en-US" sz="2400" dirty="0"/>
              <a:t>endure </a:t>
            </a:r>
            <a:r>
              <a:rPr lang="en-US" sz="2400" b="1" dirty="0"/>
              <a:t>forever</a:t>
            </a:r>
            <a:r>
              <a:rPr lang="en-US" sz="2400" dirty="0" smtClean="0"/>
              <a:t>, but </a:t>
            </a:r>
            <a:r>
              <a:rPr lang="en-US" sz="2400" dirty="0"/>
              <a:t>a </a:t>
            </a:r>
            <a:r>
              <a:rPr lang="en-US" sz="2400" b="1" dirty="0"/>
              <a:t>lying tongue</a:t>
            </a:r>
            <a:r>
              <a:rPr lang="en-US" sz="2400" dirty="0"/>
              <a:t>, only a </a:t>
            </a:r>
            <a:r>
              <a:rPr lang="en-US" sz="2400" b="1" dirty="0"/>
              <a:t>moment</a:t>
            </a:r>
            <a:r>
              <a:rPr lang="en-US" sz="2400" dirty="0" smtClean="0"/>
              <a:t>.” (12:19)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The Lord hates </a:t>
            </a:r>
            <a:r>
              <a:rPr lang="en-US" sz="2400" dirty="0"/>
              <a:t>six </a:t>
            </a:r>
            <a:r>
              <a:rPr lang="en-US" sz="2400" dirty="0" smtClean="0"/>
              <a:t>things; in </a:t>
            </a:r>
            <a:r>
              <a:rPr lang="en-US" sz="2400" dirty="0"/>
              <a:t>fact, seven are detestable to him</a:t>
            </a:r>
            <a:r>
              <a:rPr lang="en-US" sz="2400" dirty="0" smtClean="0"/>
              <a:t>: arrogant </a:t>
            </a:r>
            <a:r>
              <a:rPr lang="en-US" sz="2400" dirty="0"/>
              <a:t>eyes, </a:t>
            </a:r>
            <a:r>
              <a:rPr lang="en-US" sz="2400" b="1" dirty="0"/>
              <a:t>a lying tongue</a:t>
            </a:r>
            <a:r>
              <a:rPr lang="en-US" sz="2400" dirty="0" smtClean="0"/>
              <a:t>, hands </a:t>
            </a:r>
            <a:r>
              <a:rPr lang="en-US" sz="2400" dirty="0"/>
              <a:t>that shed innocent blood</a:t>
            </a:r>
            <a:r>
              <a:rPr lang="en-US" sz="2400" dirty="0" smtClean="0"/>
              <a:t>, a </a:t>
            </a:r>
            <a:r>
              <a:rPr lang="en-US" sz="2400" dirty="0"/>
              <a:t>heart that plots wicked schemes</a:t>
            </a:r>
            <a:r>
              <a:rPr lang="en-US" sz="2400" dirty="0" smtClean="0"/>
              <a:t>, feet </a:t>
            </a:r>
            <a:r>
              <a:rPr lang="en-US" sz="2400" dirty="0"/>
              <a:t>eager to run to evil</a:t>
            </a:r>
            <a:r>
              <a:rPr lang="en-US" sz="2400" dirty="0" smtClean="0"/>
              <a:t>, </a:t>
            </a:r>
            <a:r>
              <a:rPr lang="en-US" sz="2400" b="1" dirty="0" smtClean="0"/>
              <a:t>a </a:t>
            </a:r>
            <a:r>
              <a:rPr lang="en-US" sz="2400" b="1" dirty="0"/>
              <a:t>lying witness </a:t>
            </a:r>
            <a:r>
              <a:rPr lang="en-US" sz="2400" dirty="0"/>
              <a:t>who gives false testimony</a:t>
            </a:r>
            <a:r>
              <a:rPr lang="en-US" sz="2400" dirty="0" smtClean="0"/>
              <a:t>, and </a:t>
            </a:r>
            <a:r>
              <a:rPr lang="en-US" sz="2400" dirty="0"/>
              <a:t>one who stirs up trouble among brothers</a:t>
            </a:r>
            <a:r>
              <a:rPr lang="en-US" sz="2400" dirty="0" smtClean="0"/>
              <a:t>.”  (6:16-19)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01635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Sweet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911687" cy="5307106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Our words should always be </a:t>
            </a:r>
            <a:r>
              <a:rPr lang="en-US" sz="2400" u="sng" dirty="0" smtClean="0"/>
              <a:t>encouraging</a:t>
            </a:r>
            <a:r>
              <a:rPr lang="en-US" sz="2400" dirty="0" smtClean="0"/>
              <a:t> and </a:t>
            </a:r>
            <a:r>
              <a:rPr lang="en-US" sz="2400" u="sng" dirty="0" smtClean="0"/>
              <a:t>pure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Pleasant words </a:t>
            </a:r>
            <a:r>
              <a:rPr lang="en-US" sz="2400" dirty="0"/>
              <a:t>are a honeycomb</a:t>
            </a:r>
            <a:r>
              <a:rPr lang="en-US" sz="2400" dirty="0" smtClean="0"/>
              <a:t>: </a:t>
            </a:r>
            <a:r>
              <a:rPr lang="en-US" sz="2400" b="1" dirty="0" smtClean="0"/>
              <a:t>sweet</a:t>
            </a:r>
            <a:r>
              <a:rPr lang="en-US" sz="2400" dirty="0" smtClean="0"/>
              <a:t> </a:t>
            </a:r>
            <a:r>
              <a:rPr lang="en-US" sz="2400" dirty="0"/>
              <a:t>to the </a:t>
            </a:r>
            <a:r>
              <a:rPr lang="en-US" sz="2400" dirty="0" smtClean="0"/>
              <a:t>taste and </a:t>
            </a:r>
            <a:r>
              <a:rPr lang="en-US" sz="2400" dirty="0"/>
              <a:t>health to the body</a:t>
            </a:r>
            <a:r>
              <a:rPr lang="en-US" sz="2400" dirty="0" smtClean="0"/>
              <a:t>.”  (16:24)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 one who loves a </a:t>
            </a:r>
            <a:r>
              <a:rPr lang="en-US" sz="2400" b="1" dirty="0"/>
              <a:t>pure </a:t>
            </a:r>
            <a:r>
              <a:rPr lang="en-US" sz="2400" b="1" dirty="0" smtClean="0"/>
              <a:t>heart </a:t>
            </a:r>
            <a:r>
              <a:rPr lang="en-US" sz="2400" dirty="0" smtClean="0"/>
              <a:t>and </a:t>
            </a:r>
            <a:r>
              <a:rPr lang="en-US" sz="2400" b="1" dirty="0"/>
              <a:t>gracious </a:t>
            </a:r>
            <a:r>
              <a:rPr lang="en-US" sz="2400" b="1" dirty="0" smtClean="0"/>
              <a:t>lips </a:t>
            </a:r>
            <a:r>
              <a:rPr lang="en-US" sz="2400" dirty="0" smtClean="0"/>
              <a:t>— the </a:t>
            </a:r>
            <a:r>
              <a:rPr lang="en-US" sz="2400" dirty="0"/>
              <a:t>king is his friend</a:t>
            </a:r>
            <a:r>
              <a:rPr lang="en-US" sz="2400" dirty="0" smtClean="0"/>
              <a:t>.”  (22:11)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“Let your </a:t>
            </a:r>
            <a:r>
              <a:rPr lang="en-US" sz="2400" b="1" dirty="0"/>
              <a:t>speech</a:t>
            </a:r>
            <a:r>
              <a:rPr lang="en-US" sz="2400" dirty="0"/>
              <a:t> always be </a:t>
            </a:r>
            <a:r>
              <a:rPr lang="en-US" sz="2400" b="1" dirty="0"/>
              <a:t>gracious</a:t>
            </a:r>
            <a:r>
              <a:rPr lang="en-US" sz="2400" dirty="0"/>
              <a:t>, seasoned with salt, so that you may know how you should answer each person</a:t>
            </a:r>
            <a:r>
              <a:rPr lang="en-US" sz="2400" dirty="0" smtClean="0"/>
              <a:t>.”  (Colossians 4:6)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“but </a:t>
            </a:r>
            <a:r>
              <a:rPr lang="en-US" sz="2400" dirty="0"/>
              <a:t>in your hearts honor Christ the Lord as holy, always being prepared to make a defense to anyone who asks you for a reason for the hope that is in you; yet do it with </a:t>
            </a:r>
            <a:r>
              <a:rPr lang="en-US" sz="2400" b="1" dirty="0"/>
              <a:t>gentleness and respect</a:t>
            </a:r>
            <a:r>
              <a:rPr lang="en-US" sz="2400" dirty="0" smtClean="0"/>
              <a:t>,”  (1Peter </a:t>
            </a:r>
            <a:r>
              <a:rPr lang="en-US" sz="2400" dirty="0"/>
              <a:t>3:15 </a:t>
            </a:r>
            <a:r>
              <a:rPr lang="en-US" sz="2400" dirty="0" smtClean="0"/>
              <a:t>ESV)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12993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2683" y="304357"/>
            <a:ext cx="10007253" cy="1390631"/>
          </a:xfrm>
        </p:spPr>
        <p:txBody>
          <a:bodyPr>
            <a:noAutofit/>
          </a:bodyPr>
          <a:lstStyle/>
          <a:p>
            <a:r>
              <a:rPr lang="en-US" dirty="0" smtClean="0"/>
              <a:t>Only speak the </a:t>
            </a:r>
            <a:r>
              <a:rPr lang="en-US" b="1" dirty="0" smtClean="0"/>
              <a:t>F.A.C.T.S.</a:t>
            </a:r>
            <a:r>
              <a:rPr lang="en-US" dirty="0" smtClean="0"/>
              <a:t> – Let your words be Few, Apt, Calm, True, and Sweet.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7356" y="1918010"/>
            <a:ext cx="10392937" cy="445840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Remember: </a:t>
            </a:r>
            <a:r>
              <a:rPr lang="en-US" sz="3200" u="sng" dirty="0" smtClean="0"/>
              <a:t>what we say</a:t>
            </a:r>
            <a:r>
              <a:rPr lang="en-US" sz="3200" dirty="0" smtClean="0"/>
              <a:t> reflects what is in our </a:t>
            </a:r>
            <a:r>
              <a:rPr lang="en-US" sz="3200" u="sng" dirty="0" smtClean="0"/>
              <a:t>hearts</a:t>
            </a:r>
            <a:r>
              <a:rPr lang="en-US" sz="3200" dirty="0" smtClean="0"/>
              <a:t> and on our </a:t>
            </a:r>
            <a:r>
              <a:rPr lang="en-US" sz="3200" u="sng" dirty="0" smtClean="0"/>
              <a:t>minds</a:t>
            </a:r>
            <a:r>
              <a:rPr lang="en-US" sz="3200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The </a:t>
            </a:r>
            <a:r>
              <a:rPr lang="en-US" sz="3200" b="1" dirty="0"/>
              <a:t>mouth</a:t>
            </a:r>
            <a:r>
              <a:rPr lang="en-US" sz="3200" dirty="0"/>
              <a:t> of the </a:t>
            </a:r>
            <a:r>
              <a:rPr lang="en-US" sz="3200" b="1" dirty="0"/>
              <a:t>righteous</a:t>
            </a:r>
            <a:r>
              <a:rPr lang="en-US" sz="3200" dirty="0"/>
              <a:t> is a </a:t>
            </a:r>
            <a:r>
              <a:rPr lang="en-US" sz="3200" b="1" dirty="0"/>
              <a:t>fountain of </a:t>
            </a:r>
            <a:r>
              <a:rPr lang="en-US" sz="3200" b="1" dirty="0" smtClean="0"/>
              <a:t>life</a:t>
            </a:r>
            <a:r>
              <a:rPr lang="en-US" sz="3200" dirty="0" smtClean="0"/>
              <a:t> ... </a:t>
            </a:r>
            <a:r>
              <a:rPr lang="en-US" sz="3200" dirty="0"/>
              <a:t>Wisdom is found on the lips of the </a:t>
            </a:r>
            <a:r>
              <a:rPr lang="en-US" sz="3200" dirty="0" smtClean="0"/>
              <a:t>discerning, (10:11,13)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“</a:t>
            </a:r>
            <a:r>
              <a:rPr lang="en-US" sz="3200" b="1" dirty="0"/>
              <a:t>Death</a:t>
            </a:r>
            <a:r>
              <a:rPr lang="en-US" sz="3200" dirty="0"/>
              <a:t> and </a:t>
            </a:r>
            <a:r>
              <a:rPr lang="en-US" sz="3200" b="1" dirty="0"/>
              <a:t>life</a:t>
            </a:r>
            <a:r>
              <a:rPr lang="en-US" sz="3200" dirty="0"/>
              <a:t> are in the power of the </a:t>
            </a:r>
            <a:r>
              <a:rPr lang="en-US" sz="3200" dirty="0" smtClean="0"/>
              <a:t>tongue…”  (18:21)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6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Some </a:t>
            </a:r>
            <a:r>
              <a:rPr lang="en-US" b="1" u="sng" dirty="0" smtClean="0"/>
              <a:t>More Topics </a:t>
            </a:r>
            <a:r>
              <a:rPr lang="en-US" b="1" u="sng" dirty="0" smtClean="0"/>
              <a:t>in the Book of Proverbs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1756" y="1210234"/>
            <a:ext cx="9333571" cy="5000995"/>
          </a:xfrm>
        </p:spPr>
        <p:txBody>
          <a:bodyPr numCol="2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Guidance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Pride</a:t>
            </a:r>
            <a:endParaRPr 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Health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Friends and </a:t>
            </a:r>
            <a:r>
              <a:rPr lang="en-US" sz="2800" dirty="0" smtClean="0"/>
              <a:t>Neighbors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Self-Control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Sexual </a:t>
            </a:r>
            <a:r>
              <a:rPr lang="en-US" sz="2800" dirty="0"/>
              <a:t>Purity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Kindness and Mercy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Justice and Equity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Authority and Leadership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Husband and Father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Wife and Mother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Wickedness and Evil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 Future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 Lord</a:t>
            </a:r>
          </a:p>
        </p:txBody>
      </p:sp>
    </p:spTree>
    <p:extLst>
      <p:ext uri="{BB962C8B-B14F-4D97-AF65-F5344CB8AC3E}">
        <p14:creationId xmlns:p14="http://schemas.microsoft.com/office/powerpoint/2010/main" val="264392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/>
          <a:lstStyle/>
          <a:p>
            <a:r>
              <a:rPr lang="en-US" b="1" u="sng" dirty="0" smtClean="0"/>
              <a:t>Words are Very Important!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707" y="1111620"/>
            <a:ext cx="9350049" cy="5459515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A childish lie</a:t>
            </a:r>
            <a:r>
              <a:rPr lang="en-US" sz="2400" dirty="0" smtClean="0"/>
              <a:t>: “Sticks and stones may break my bones but words will never hurt me.”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There is more teaching in Proverbs about the use of the tongue than any other subject – 90 verses!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Speech is </a:t>
            </a:r>
            <a:r>
              <a:rPr lang="en-US" sz="2400" b="1" dirty="0" smtClean="0"/>
              <a:t>very powerful </a:t>
            </a:r>
            <a:r>
              <a:rPr lang="en-US" sz="2400" dirty="0" smtClean="0"/>
              <a:t>– to destroy or build up.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“There is one who speaks </a:t>
            </a:r>
            <a:r>
              <a:rPr lang="en-US" sz="2400" dirty="0" smtClean="0"/>
              <a:t>rashly, like </a:t>
            </a:r>
            <a:r>
              <a:rPr lang="en-US" sz="2400" dirty="0"/>
              <a:t>a piercing </a:t>
            </a:r>
            <a:r>
              <a:rPr lang="en-US" sz="2400" dirty="0" smtClean="0"/>
              <a:t>sword; but </a:t>
            </a:r>
            <a:r>
              <a:rPr lang="en-US" sz="2400" dirty="0"/>
              <a:t>the tongue of the wise brings healing</a:t>
            </a:r>
            <a:r>
              <a:rPr lang="en-US" sz="2400" dirty="0" smtClean="0"/>
              <a:t>.” (12:18)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“Death and life are in the power of the </a:t>
            </a:r>
            <a:r>
              <a:rPr lang="en-US" sz="2400" dirty="0" smtClean="0"/>
              <a:t>tongue, and </a:t>
            </a:r>
            <a:r>
              <a:rPr lang="en-US" sz="2400" dirty="0"/>
              <a:t>those who love it will eat its fruit</a:t>
            </a:r>
            <a:r>
              <a:rPr lang="en-US" sz="2400" dirty="0" smtClean="0"/>
              <a:t>.” (18:21)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Here are some ways that we </a:t>
            </a:r>
            <a:r>
              <a:rPr lang="en-US" sz="2400" b="1" dirty="0" smtClean="0"/>
              <a:t>should not speak</a:t>
            </a:r>
            <a:r>
              <a:rPr lang="en-US" sz="2400" dirty="0" smtClean="0"/>
              <a:t>…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57880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Critical Words</a:t>
            </a:r>
            <a:r>
              <a:rPr lang="en-US" dirty="0" smtClean="0"/>
              <a:t> </a:t>
            </a:r>
            <a:r>
              <a:rPr lang="en-US" sz="2800" dirty="0" smtClean="0"/>
              <a:t>(cruel words that tear down)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4128" y="1264030"/>
            <a:ext cx="9102938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“A worthless person digs up </a:t>
            </a:r>
            <a:r>
              <a:rPr lang="en-US" sz="2800" dirty="0" smtClean="0"/>
              <a:t>evil, and </a:t>
            </a:r>
            <a:r>
              <a:rPr lang="en-US" sz="2800" dirty="0"/>
              <a:t>his </a:t>
            </a:r>
            <a:r>
              <a:rPr lang="en-US" sz="2800" b="1" dirty="0"/>
              <a:t>speech</a:t>
            </a:r>
            <a:r>
              <a:rPr lang="en-US" sz="2800" dirty="0"/>
              <a:t> is like a </a:t>
            </a:r>
            <a:r>
              <a:rPr lang="en-US" sz="2800" b="1" dirty="0"/>
              <a:t>scorching fire</a:t>
            </a:r>
            <a:r>
              <a:rPr lang="en-US" sz="2800" dirty="0" smtClean="0"/>
              <a:t>.” (16:27)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“A fool’s lips lead to </a:t>
            </a:r>
            <a:r>
              <a:rPr lang="en-US" sz="2800" b="1" dirty="0"/>
              <a:t>strife</a:t>
            </a:r>
            <a:r>
              <a:rPr lang="en-US" sz="2800" dirty="0" smtClean="0"/>
              <a:t>, and </a:t>
            </a:r>
            <a:r>
              <a:rPr lang="en-US" sz="2800" dirty="0"/>
              <a:t>his mouth provokes a beating</a:t>
            </a:r>
            <a:r>
              <a:rPr lang="en-US" sz="2800" dirty="0" smtClean="0"/>
              <a:t>.” (18:6)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“As charcoal for embers and wood for fire</a:t>
            </a:r>
            <a:r>
              <a:rPr lang="en-US" sz="2800" dirty="0" smtClean="0"/>
              <a:t>, so </a:t>
            </a:r>
            <a:r>
              <a:rPr lang="en-US" sz="2800" dirty="0"/>
              <a:t>is a </a:t>
            </a:r>
            <a:r>
              <a:rPr lang="en-US" sz="2800" b="1" dirty="0"/>
              <a:t>quarrelsome</a:t>
            </a:r>
            <a:r>
              <a:rPr lang="en-US" sz="2800" dirty="0"/>
              <a:t> person for </a:t>
            </a:r>
            <a:r>
              <a:rPr lang="en-US" sz="2800" b="1" dirty="0"/>
              <a:t>kindling strife</a:t>
            </a:r>
            <a:r>
              <a:rPr lang="en-US" sz="2800" dirty="0" smtClean="0"/>
              <a:t>.” (26:21)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Drive out </a:t>
            </a:r>
            <a:r>
              <a:rPr lang="en-US" sz="2800" dirty="0"/>
              <a:t>a </a:t>
            </a:r>
            <a:r>
              <a:rPr lang="en-US" sz="2800" b="1" dirty="0"/>
              <a:t>mocker</a:t>
            </a:r>
            <a:r>
              <a:rPr lang="en-US" sz="2800" dirty="0"/>
              <a:t>, and conflict goes too</a:t>
            </a:r>
            <a:r>
              <a:rPr lang="en-US" sz="2800" dirty="0" smtClean="0"/>
              <a:t>; then </a:t>
            </a:r>
            <a:r>
              <a:rPr lang="en-US" sz="2800" dirty="0"/>
              <a:t>quarreling and dishonor </a:t>
            </a:r>
            <a:r>
              <a:rPr lang="en-US" sz="2800" b="1" dirty="0"/>
              <a:t>will cease</a:t>
            </a:r>
            <a:r>
              <a:rPr lang="en-US" sz="2800" dirty="0" smtClean="0"/>
              <a:t>.” (22:10)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201917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Profanity</a:t>
            </a:r>
            <a:r>
              <a:rPr lang="en-US" dirty="0" smtClean="0"/>
              <a:t> </a:t>
            </a:r>
            <a:r>
              <a:rPr lang="en-US" sz="2800" dirty="0" smtClean="0"/>
              <a:t>(dirty, nasty words)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911687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gentle tongue is a tree of life, but </a:t>
            </a:r>
            <a:r>
              <a:rPr lang="en-US" sz="2400" b="1" dirty="0"/>
              <a:t>perverseness</a:t>
            </a:r>
            <a:r>
              <a:rPr lang="en-US" sz="2400" dirty="0"/>
              <a:t> in it breaks the spirit.” (15:4 ESV)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</a:t>
            </a:r>
            <a:r>
              <a:rPr lang="en-US" sz="2400" dirty="0"/>
              <a:t>The mouth of the righteous is a fountain of </a:t>
            </a:r>
            <a:r>
              <a:rPr lang="en-US" sz="2400" dirty="0" smtClean="0"/>
              <a:t>life, but </a:t>
            </a:r>
            <a:r>
              <a:rPr lang="en-US" sz="2400" dirty="0"/>
              <a:t>the </a:t>
            </a:r>
            <a:r>
              <a:rPr lang="en-US" sz="2400" b="1" dirty="0"/>
              <a:t>mouth</a:t>
            </a:r>
            <a:r>
              <a:rPr lang="en-US" sz="2400" dirty="0"/>
              <a:t> of the </a:t>
            </a:r>
            <a:r>
              <a:rPr lang="en-US" sz="2400" b="1" dirty="0"/>
              <a:t>wicked</a:t>
            </a:r>
            <a:r>
              <a:rPr lang="en-US" sz="2400" dirty="0"/>
              <a:t> conceals </a:t>
            </a:r>
            <a:r>
              <a:rPr lang="en-US" sz="2400" b="1" dirty="0"/>
              <a:t>violence</a:t>
            </a:r>
            <a:r>
              <a:rPr lang="en-US" sz="2400" dirty="0" smtClean="0"/>
              <a:t>.” (10:11)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</a:t>
            </a:r>
            <a:r>
              <a:rPr lang="en-US" sz="2400" b="1" dirty="0"/>
              <a:t>No</a:t>
            </a:r>
            <a:r>
              <a:rPr lang="en-US" sz="2400" dirty="0"/>
              <a:t> </a:t>
            </a:r>
            <a:r>
              <a:rPr lang="en-US" sz="2400" b="1" dirty="0"/>
              <a:t>foul language </a:t>
            </a:r>
            <a:r>
              <a:rPr lang="en-US" sz="2400" dirty="0"/>
              <a:t>should come from your mouth, but only what is good for building up someone in </a:t>
            </a:r>
            <a:r>
              <a:rPr lang="en-US" sz="2400" dirty="0" smtClean="0"/>
              <a:t>need, </a:t>
            </a:r>
            <a:r>
              <a:rPr lang="en-US" sz="2400" dirty="0"/>
              <a:t>so that it gives grace to those who hear</a:t>
            </a:r>
            <a:r>
              <a:rPr lang="en-US" sz="2400" dirty="0" smtClean="0"/>
              <a:t>.” (Ephesians 4:29)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Profanity is the sign of a </a:t>
            </a:r>
            <a:r>
              <a:rPr lang="en-US" sz="2400" u="sng" dirty="0" smtClean="0"/>
              <a:t>weak mind</a:t>
            </a:r>
            <a:r>
              <a:rPr lang="en-US" sz="2400" dirty="0" smtClean="0"/>
              <a:t> trying to express itself forcefully.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349589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Gossip and Slander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1893" y="1264030"/>
            <a:ext cx="9415173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Gossip</a:t>
            </a:r>
            <a:r>
              <a:rPr lang="en-US" sz="2400" dirty="0" smtClean="0"/>
              <a:t> (</a:t>
            </a:r>
            <a:r>
              <a:rPr lang="en-US" sz="2400" dirty="0" smtClean="0"/>
              <a:t>spreading/hearing </a:t>
            </a:r>
            <a:r>
              <a:rPr lang="en-US" sz="2400" dirty="0" smtClean="0"/>
              <a:t>rumors about someone) can have a deep and lasting impact on how we view people.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gossip’s words are like choice </a:t>
            </a:r>
            <a:r>
              <a:rPr lang="en-US" sz="2400" dirty="0" smtClean="0"/>
              <a:t>food that </a:t>
            </a:r>
            <a:r>
              <a:rPr lang="en-US" sz="2400" dirty="0"/>
              <a:t>goes down to one’s </a:t>
            </a:r>
            <a:r>
              <a:rPr lang="en-US" sz="2400" b="1" dirty="0"/>
              <a:t>innermost</a:t>
            </a:r>
            <a:r>
              <a:rPr lang="en-US" sz="2400" dirty="0"/>
              <a:t> being</a:t>
            </a:r>
            <a:r>
              <a:rPr lang="en-US" sz="2400" dirty="0" smtClean="0"/>
              <a:t>.” (18:8)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“Without </a:t>
            </a:r>
            <a:r>
              <a:rPr lang="en-US" sz="2400" dirty="0"/>
              <a:t>wood, fire goes out</a:t>
            </a:r>
            <a:r>
              <a:rPr lang="en-US" sz="2400" dirty="0" smtClean="0"/>
              <a:t>; </a:t>
            </a:r>
            <a:r>
              <a:rPr lang="en-US" sz="2400" b="1" dirty="0" smtClean="0"/>
              <a:t>without </a:t>
            </a:r>
            <a:r>
              <a:rPr lang="en-US" sz="2400" b="1" dirty="0"/>
              <a:t>a gossip</a:t>
            </a:r>
            <a:r>
              <a:rPr lang="en-US" sz="2400" dirty="0"/>
              <a:t>, </a:t>
            </a:r>
            <a:r>
              <a:rPr lang="en-US" sz="2400" b="1" dirty="0"/>
              <a:t>conflict dies </a:t>
            </a:r>
            <a:r>
              <a:rPr lang="en-US" sz="2400" dirty="0"/>
              <a:t>down</a:t>
            </a:r>
            <a:r>
              <a:rPr lang="en-US" sz="2400" dirty="0" smtClean="0"/>
              <a:t>.” (26:20)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Slander</a:t>
            </a:r>
            <a:r>
              <a:rPr lang="en-US" sz="2400" dirty="0" smtClean="0"/>
              <a:t> is lying </a:t>
            </a:r>
            <a:r>
              <a:rPr lang="en-US" sz="2400" dirty="0" smtClean="0"/>
              <a:t>in order to </a:t>
            </a:r>
            <a:r>
              <a:rPr lang="en-US" sz="2400" dirty="0" smtClean="0"/>
              <a:t>harm someone’s reputation.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dishonest man spreads </a:t>
            </a:r>
            <a:r>
              <a:rPr lang="en-US" sz="2400" dirty="0" smtClean="0"/>
              <a:t>strife, and </a:t>
            </a:r>
            <a:r>
              <a:rPr lang="en-US" sz="2400" dirty="0"/>
              <a:t>a </a:t>
            </a:r>
            <a:r>
              <a:rPr lang="en-US" sz="2400" b="1" dirty="0"/>
              <a:t>whisperer</a:t>
            </a:r>
            <a:r>
              <a:rPr lang="en-US" sz="2400" dirty="0"/>
              <a:t> separates close friends</a:t>
            </a:r>
            <a:r>
              <a:rPr lang="en-US" sz="2400" dirty="0" smtClean="0"/>
              <a:t>.” (16:28 ESV)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“… whoever </a:t>
            </a:r>
            <a:r>
              <a:rPr lang="en-US" sz="2400" dirty="0"/>
              <a:t>spreads slander is a fool</a:t>
            </a:r>
            <a:r>
              <a:rPr lang="en-US" sz="2400" dirty="0" smtClean="0"/>
              <a:t>.” (10:18b)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3869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Just the F.A.C.T.S.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911687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Our words should be: 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F</a:t>
            </a:r>
            <a:r>
              <a:rPr lang="en-US" sz="3000" dirty="0" smtClean="0"/>
              <a:t>ew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A</a:t>
            </a:r>
            <a:r>
              <a:rPr lang="en-US" sz="3000" dirty="0" smtClean="0"/>
              <a:t>pt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C</a:t>
            </a:r>
            <a:r>
              <a:rPr lang="en-US" sz="3000" dirty="0" smtClean="0"/>
              <a:t>alm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T</a:t>
            </a:r>
            <a:r>
              <a:rPr lang="en-US" sz="3000" dirty="0" smtClean="0"/>
              <a:t>rue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S</a:t>
            </a:r>
            <a:r>
              <a:rPr lang="en-US" sz="3000" dirty="0" smtClean="0"/>
              <a:t>weet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59800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Few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405" y="1193180"/>
            <a:ext cx="9487769" cy="5377956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We have many thoughts in our head, but we need to </a:t>
            </a:r>
            <a:r>
              <a:rPr lang="en-US" sz="2400" u="sng" dirty="0" smtClean="0"/>
              <a:t>carefully choose the words</a:t>
            </a:r>
            <a:r>
              <a:rPr lang="en-US" sz="2400" dirty="0" smtClean="0"/>
              <a:t> that come out of our mouth.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“The </a:t>
            </a:r>
            <a:r>
              <a:rPr lang="en-US" sz="2400" dirty="0"/>
              <a:t>one who has knowledge </a:t>
            </a:r>
            <a:r>
              <a:rPr lang="en-US" sz="2400" b="1" dirty="0"/>
              <a:t>restrains his words</a:t>
            </a:r>
            <a:r>
              <a:rPr lang="en-US" sz="2400" dirty="0" smtClean="0"/>
              <a:t>, and </a:t>
            </a:r>
            <a:r>
              <a:rPr lang="en-US" sz="2400" dirty="0"/>
              <a:t>one who keeps a cool </a:t>
            </a:r>
            <a:r>
              <a:rPr lang="en-US" sz="2400" dirty="0" smtClean="0"/>
              <a:t>head is </a:t>
            </a:r>
            <a:r>
              <a:rPr lang="en-US" sz="2400" dirty="0"/>
              <a:t>a person of understanding</a:t>
            </a:r>
            <a:r>
              <a:rPr lang="en-US" sz="2400" dirty="0" smtClean="0"/>
              <a:t>. Even </a:t>
            </a:r>
            <a:r>
              <a:rPr lang="en-US" sz="2400" dirty="0"/>
              <a:t>a fool is considered wise when he keeps </a:t>
            </a:r>
            <a:r>
              <a:rPr lang="en-US" sz="2400" dirty="0" smtClean="0"/>
              <a:t>silent – discerning</a:t>
            </a:r>
            <a:r>
              <a:rPr lang="en-US" sz="2400" dirty="0"/>
              <a:t>, when he seals his lips</a:t>
            </a:r>
            <a:r>
              <a:rPr lang="en-US" sz="2400" dirty="0" smtClean="0"/>
              <a:t>.” (17:27-28)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“When there are </a:t>
            </a:r>
            <a:r>
              <a:rPr lang="en-US" sz="2400" b="1" dirty="0"/>
              <a:t>many words</a:t>
            </a:r>
            <a:r>
              <a:rPr lang="en-US" sz="2400" dirty="0"/>
              <a:t>, </a:t>
            </a:r>
            <a:r>
              <a:rPr lang="en-US" sz="2400" b="1" dirty="0"/>
              <a:t>sin is unavoidable</a:t>
            </a:r>
            <a:r>
              <a:rPr lang="en-US" sz="2400" dirty="0" smtClean="0"/>
              <a:t>, but </a:t>
            </a:r>
            <a:r>
              <a:rPr lang="en-US" sz="2400" dirty="0"/>
              <a:t>the one who controls his lips is prudent</a:t>
            </a:r>
            <a:r>
              <a:rPr lang="en-US" sz="2400" dirty="0" smtClean="0"/>
              <a:t>.” (10:19)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“Do you see someone who </a:t>
            </a:r>
            <a:r>
              <a:rPr lang="en-US" sz="2400" b="1" dirty="0"/>
              <a:t>speaks too soon</a:t>
            </a:r>
            <a:r>
              <a:rPr lang="en-US" sz="2400" dirty="0" smtClean="0"/>
              <a:t>? There </a:t>
            </a:r>
            <a:r>
              <a:rPr lang="en-US" sz="2400" dirty="0"/>
              <a:t>is more hope for a fool than for him</a:t>
            </a:r>
            <a:r>
              <a:rPr lang="en-US" sz="2400" dirty="0" smtClean="0"/>
              <a:t>.” (29:20)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“My dear brothers and sisters, understand this: Everyone should be </a:t>
            </a:r>
            <a:r>
              <a:rPr lang="en-US" sz="2400" b="1" dirty="0"/>
              <a:t>quick to listen</a:t>
            </a:r>
            <a:r>
              <a:rPr lang="en-US" sz="2400" dirty="0"/>
              <a:t>, </a:t>
            </a:r>
            <a:r>
              <a:rPr lang="en-US" sz="2400" b="1" dirty="0"/>
              <a:t>slow to speak</a:t>
            </a:r>
            <a:r>
              <a:rPr lang="en-US" sz="2400" dirty="0"/>
              <a:t>, and slow to anger</a:t>
            </a:r>
            <a:r>
              <a:rPr lang="en-US" sz="2400" dirty="0" smtClean="0"/>
              <a:t>,” (James 1:19)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324975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Apt Words</a:t>
            </a:r>
            <a:r>
              <a:rPr lang="en-US" sz="2800" dirty="0" smtClean="0"/>
              <a:t> (appropriate for the circumstances)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911687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“To make an </a:t>
            </a:r>
            <a:r>
              <a:rPr lang="en-US" sz="2400" b="1" dirty="0"/>
              <a:t>apt answer is a joy</a:t>
            </a:r>
            <a:r>
              <a:rPr lang="en-US" sz="2400" dirty="0"/>
              <a:t> to a man</a:t>
            </a:r>
            <a:r>
              <a:rPr lang="en-US" sz="2400" dirty="0" smtClean="0"/>
              <a:t>, and </a:t>
            </a:r>
            <a:r>
              <a:rPr lang="en-US" sz="2400" dirty="0"/>
              <a:t>a word in season, how good it is</a:t>
            </a:r>
            <a:r>
              <a:rPr lang="en-US" sz="2400" dirty="0" smtClean="0"/>
              <a:t>!”  (15:23 ESV)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word spoken </a:t>
            </a:r>
            <a:r>
              <a:rPr lang="en-US" sz="2400" b="1" dirty="0"/>
              <a:t>at the right </a:t>
            </a:r>
            <a:r>
              <a:rPr lang="en-US" sz="2400" b="1" dirty="0" smtClean="0"/>
              <a:t>time </a:t>
            </a:r>
            <a:r>
              <a:rPr lang="en-US" sz="2400" dirty="0" smtClean="0"/>
              <a:t>is </a:t>
            </a:r>
            <a:r>
              <a:rPr lang="en-US" sz="2400" dirty="0"/>
              <a:t>like gold apples in silver settings</a:t>
            </a:r>
            <a:r>
              <a:rPr lang="en-US" sz="2400" dirty="0" smtClean="0"/>
              <a:t>.” (25:11)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True wisdom says the </a:t>
            </a:r>
            <a:r>
              <a:rPr lang="en-US" sz="2400" b="1" dirty="0" smtClean="0"/>
              <a:t>right thing </a:t>
            </a:r>
            <a:r>
              <a:rPr lang="en-US" sz="2400" dirty="0" smtClean="0"/>
              <a:t>in the </a:t>
            </a:r>
            <a:r>
              <a:rPr lang="en-US" sz="2400" b="1" dirty="0" smtClean="0"/>
              <a:t>right way </a:t>
            </a:r>
            <a:r>
              <a:rPr lang="en-US" sz="2400" dirty="0" smtClean="0"/>
              <a:t>at the </a:t>
            </a:r>
            <a:r>
              <a:rPr lang="en-US" sz="2400" b="1" dirty="0" smtClean="0"/>
              <a:t>right time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“One who </a:t>
            </a:r>
            <a:r>
              <a:rPr lang="en-US" sz="2400" b="1" dirty="0"/>
              <a:t>rebukes</a:t>
            </a:r>
            <a:r>
              <a:rPr lang="en-US" sz="2400" dirty="0"/>
              <a:t> a person will later find more </a:t>
            </a:r>
            <a:r>
              <a:rPr lang="en-US" sz="2400" dirty="0" smtClean="0"/>
              <a:t>favor than </a:t>
            </a:r>
            <a:r>
              <a:rPr lang="en-US" sz="2400" b="1" dirty="0"/>
              <a:t>one who flatters </a:t>
            </a:r>
            <a:r>
              <a:rPr lang="en-US" sz="2400" dirty="0"/>
              <a:t>with his tongue</a:t>
            </a:r>
            <a:r>
              <a:rPr lang="en-US" sz="2400" dirty="0" smtClean="0"/>
              <a:t>.”  (28:23)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 </a:t>
            </a:r>
            <a:r>
              <a:rPr lang="en-US" sz="2400" b="1" dirty="0"/>
              <a:t>wounds of a friend </a:t>
            </a:r>
            <a:r>
              <a:rPr lang="en-US" sz="2400" dirty="0"/>
              <a:t>are </a:t>
            </a:r>
            <a:r>
              <a:rPr lang="en-US" sz="2400" b="1" dirty="0" smtClean="0"/>
              <a:t>trustworthy</a:t>
            </a:r>
            <a:r>
              <a:rPr lang="en-US" sz="2400" dirty="0" smtClean="0"/>
              <a:t>, but </a:t>
            </a:r>
            <a:r>
              <a:rPr lang="en-US" sz="2400" dirty="0"/>
              <a:t>the kisses of an enemy are excessive</a:t>
            </a:r>
            <a:r>
              <a:rPr lang="en-US" sz="2400" dirty="0" smtClean="0"/>
              <a:t>.”  (27:6)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287341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Calm Words</a:t>
            </a:r>
            <a:r>
              <a:rPr lang="en-US" sz="2800" dirty="0" smtClean="0"/>
              <a:t> (soft, not angry)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708" y="1264030"/>
            <a:ext cx="9281358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Angry words are rarely helpful.  Don’t use the </a:t>
            </a:r>
            <a:r>
              <a:rPr lang="en-US" sz="2400" u="sng" dirty="0" smtClean="0"/>
              <a:t>excuse</a:t>
            </a:r>
            <a:r>
              <a:rPr lang="en-US" sz="2400" dirty="0" smtClean="0"/>
              <a:t> of your personality (e.g. “hot temper”).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</a:t>
            </a:r>
            <a:r>
              <a:rPr lang="en-US" sz="2400" b="1" dirty="0"/>
              <a:t>gentle answer </a:t>
            </a:r>
            <a:r>
              <a:rPr lang="en-US" sz="2400" dirty="0"/>
              <a:t>turns away anger, but a harsh word stirs up wrath.”  (15:1)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fool gives </a:t>
            </a:r>
            <a:r>
              <a:rPr lang="en-US" sz="2400" b="1" dirty="0"/>
              <a:t>full vent </a:t>
            </a:r>
            <a:r>
              <a:rPr lang="en-US" sz="2400" dirty="0"/>
              <a:t>to his </a:t>
            </a:r>
            <a:r>
              <a:rPr lang="en-US" sz="2400" b="1" dirty="0"/>
              <a:t>anger</a:t>
            </a:r>
            <a:r>
              <a:rPr lang="en-US" sz="2400" dirty="0"/>
              <a:t>, but a wise person holds it in check.”  (29:11)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</a:t>
            </a:r>
            <a:r>
              <a:rPr lang="en-US" sz="2400" dirty="0"/>
              <a:t>A </a:t>
            </a:r>
            <a:r>
              <a:rPr lang="en-US" sz="2400" b="1" dirty="0"/>
              <a:t>patient</a:t>
            </a:r>
            <a:r>
              <a:rPr lang="en-US" sz="2400" dirty="0"/>
              <a:t> person shows great understanding</a:t>
            </a:r>
            <a:r>
              <a:rPr lang="en-US" sz="2400" dirty="0" smtClean="0"/>
              <a:t>, but </a:t>
            </a:r>
            <a:r>
              <a:rPr lang="en-US" sz="2400" dirty="0"/>
              <a:t>a quick-tempered one promotes foolishness</a:t>
            </a:r>
            <a:r>
              <a:rPr lang="en-US" sz="2400" dirty="0" smtClean="0"/>
              <a:t>.” (14:29)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“Whoever is </a:t>
            </a:r>
            <a:r>
              <a:rPr lang="en-US" sz="2400" b="1" dirty="0"/>
              <a:t>slow to anger </a:t>
            </a:r>
            <a:r>
              <a:rPr lang="en-US" sz="2400" dirty="0"/>
              <a:t>is better than the </a:t>
            </a:r>
            <a:r>
              <a:rPr lang="en-US" sz="2400" dirty="0" smtClean="0"/>
              <a:t>mighty, and </a:t>
            </a:r>
            <a:r>
              <a:rPr lang="en-US" sz="2400" dirty="0"/>
              <a:t>he who </a:t>
            </a:r>
            <a:r>
              <a:rPr lang="en-US" sz="2400" b="1" dirty="0"/>
              <a:t>rules his spirit </a:t>
            </a:r>
            <a:r>
              <a:rPr lang="en-US" sz="2400" dirty="0"/>
              <a:t>than he who takes a city</a:t>
            </a:r>
            <a:r>
              <a:rPr lang="en-US" sz="2400" dirty="0" smtClean="0"/>
              <a:t>.” (16:32 ESV)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72546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1763</TotalTime>
  <Words>1652</Words>
  <Application>Microsoft Office PowerPoint</Application>
  <PresentationFormat>Widescreen</PresentationFormat>
  <Paragraphs>118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Wisp</vt:lpstr>
      <vt:lpstr>Lessons from Proverbs Practical Advice for Living*</vt:lpstr>
      <vt:lpstr>Words are Very Important!</vt:lpstr>
      <vt:lpstr>Critical Words (cruel words that tear down)</vt:lpstr>
      <vt:lpstr>Profanity (dirty, nasty words)</vt:lpstr>
      <vt:lpstr>Gossip and Slander</vt:lpstr>
      <vt:lpstr>Just the F.A.C.T.S.</vt:lpstr>
      <vt:lpstr>Few Words</vt:lpstr>
      <vt:lpstr>Apt Words (appropriate for the circumstances)</vt:lpstr>
      <vt:lpstr>Calm Words (soft, not angry)</vt:lpstr>
      <vt:lpstr>True Words</vt:lpstr>
      <vt:lpstr>Sweet Words</vt:lpstr>
      <vt:lpstr>Only speak the F.A.C.T.S. – Let your words be Few, Apt, Calm, True, and Sweet.</vt:lpstr>
      <vt:lpstr>Some More Topics in the Book of Proverbs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Proverbs Practical Advice for Living</dc:title>
  <dc:creator>Mark Robnett</dc:creator>
  <cp:lastModifiedBy>Mark Robnett</cp:lastModifiedBy>
  <cp:revision>76</cp:revision>
  <dcterms:created xsi:type="dcterms:W3CDTF">2022-01-24T15:36:14Z</dcterms:created>
  <dcterms:modified xsi:type="dcterms:W3CDTF">2022-04-07T14:09:28Z</dcterms:modified>
</cp:coreProperties>
</file>