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17" r:id="rId3"/>
    <p:sldId id="259" r:id="rId4"/>
    <p:sldId id="257" r:id="rId5"/>
    <p:sldId id="260" r:id="rId6"/>
    <p:sldId id="261" r:id="rId7"/>
    <p:sldId id="262"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319" autoAdjust="0"/>
  </p:normalViewPr>
  <p:slideViewPr>
    <p:cSldViewPr snapToGrid="0">
      <p:cViewPr varScale="1">
        <p:scale>
          <a:sx n="79" d="100"/>
          <a:sy n="79" d="100"/>
        </p:scale>
        <p:origin x="1434" y="90"/>
      </p:cViewPr>
      <p:guideLst/>
    </p:cSldViewPr>
  </p:slideViewPr>
  <p:notesTextViewPr>
    <p:cViewPr>
      <p:scale>
        <a:sx n="176" d="100"/>
        <a:sy n="176" d="100"/>
      </p:scale>
      <p:origin x="0" y="0"/>
    </p:cViewPr>
  </p:notesTextViewPr>
  <p:sorterViewPr>
    <p:cViewPr>
      <p:scale>
        <a:sx n="200" d="100"/>
        <a:sy n="200" d="100"/>
      </p:scale>
      <p:origin x="0" y="-4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7644A-4A1E-4DD9-9C13-A3459BD20D4F}"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FA880-F3A0-49DE-B79E-75564D683BEC}" type="slidenum">
              <a:rPr lang="en-US" smtClean="0"/>
              <a:t>‹#›</a:t>
            </a:fld>
            <a:endParaRPr lang="en-US"/>
          </a:p>
        </p:txBody>
      </p:sp>
    </p:spTree>
    <p:extLst>
      <p:ext uri="{BB962C8B-B14F-4D97-AF65-F5344CB8AC3E}">
        <p14:creationId xmlns:p14="http://schemas.microsoft.com/office/powerpoint/2010/main" val="270468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book of Romans draws to a close, Paul will share some of his personal plans and greetings with his audience.  But there is much for us to learn here…</a:t>
            </a:r>
          </a:p>
        </p:txBody>
      </p:sp>
      <p:sp>
        <p:nvSpPr>
          <p:cNvPr id="4" name="Slide Number Placeholder 3"/>
          <p:cNvSpPr>
            <a:spLocks noGrp="1"/>
          </p:cNvSpPr>
          <p:nvPr>
            <p:ph type="sldNum" sz="quarter" idx="5"/>
          </p:nvPr>
        </p:nvSpPr>
        <p:spPr/>
        <p:txBody>
          <a:bodyPr/>
          <a:lstStyle/>
          <a:p>
            <a:fld id="{CF8FA880-F3A0-49DE-B79E-75564D683BEC}" type="slidenum">
              <a:rPr lang="en-US" smtClean="0"/>
              <a:t>1</a:t>
            </a:fld>
            <a:endParaRPr lang="en-US"/>
          </a:p>
        </p:txBody>
      </p:sp>
    </p:spTree>
    <p:extLst>
      <p:ext uri="{BB962C8B-B14F-4D97-AF65-F5344CB8AC3E}">
        <p14:creationId xmlns:p14="http://schemas.microsoft.com/office/powerpoint/2010/main" val="41673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A085E-294B-69E4-9D3A-92BEB0F4B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FBDB7-C8E6-94AF-53DB-7F9857588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5582C-E071-77D2-BCAB-B0524E1F8593}"/>
              </a:ext>
            </a:extLst>
          </p:cNvPr>
          <p:cNvSpPr>
            <a:spLocks noGrp="1"/>
          </p:cNvSpPr>
          <p:nvPr>
            <p:ph type="body" idx="1"/>
          </p:nvPr>
        </p:nvSpPr>
        <p:spPr/>
        <p:txBody>
          <a:bodyPr/>
          <a:lstStyle/>
          <a:p>
            <a:r>
              <a:rPr lang="en-US" dirty="0"/>
              <a:t>As a reminder from our last look at Romans…</a:t>
            </a:r>
          </a:p>
          <a:p>
            <a:endParaRPr lang="en-US" dirty="0"/>
          </a:p>
        </p:txBody>
      </p:sp>
      <p:sp>
        <p:nvSpPr>
          <p:cNvPr id="4" name="Slide Number Placeholder 3">
            <a:extLst>
              <a:ext uri="{FF2B5EF4-FFF2-40B4-BE49-F238E27FC236}">
                <a16:creationId xmlns:a16="http://schemas.microsoft.com/office/drawing/2014/main" id="{39075D67-CD36-DECF-0EB6-096FF7B8E47A}"/>
              </a:ext>
            </a:extLst>
          </p:cNvPr>
          <p:cNvSpPr>
            <a:spLocks noGrp="1"/>
          </p:cNvSpPr>
          <p:nvPr>
            <p:ph type="sldNum" sz="quarter" idx="5"/>
          </p:nvPr>
        </p:nvSpPr>
        <p:spPr/>
        <p:txBody>
          <a:bodyPr/>
          <a:lstStyle/>
          <a:p>
            <a:fld id="{CF8FA880-F3A0-49DE-B79E-75564D683BEC}" type="slidenum">
              <a:rPr lang="en-US" smtClean="0"/>
              <a:t>2</a:t>
            </a:fld>
            <a:endParaRPr lang="en-US"/>
          </a:p>
        </p:txBody>
      </p:sp>
    </p:spTree>
    <p:extLst>
      <p:ext uri="{BB962C8B-B14F-4D97-AF65-F5344CB8AC3E}">
        <p14:creationId xmlns:p14="http://schemas.microsoft.com/office/powerpoint/2010/main" val="319963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was not an “adventure tourist”</a:t>
            </a:r>
          </a:p>
          <a:p>
            <a:r>
              <a:rPr lang="en-US" dirty="0"/>
              <a:t>Faithfulness to your calling may hinder you from doing some things that you would like to do</a:t>
            </a:r>
          </a:p>
          <a:p>
            <a:endParaRPr lang="en-US" dirty="0"/>
          </a:p>
        </p:txBody>
      </p:sp>
      <p:sp>
        <p:nvSpPr>
          <p:cNvPr id="4" name="Slide Number Placeholder 3"/>
          <p:cNvSpPr>
            <a:spLocks noGrp="1"/>
          </p:cNvSpPr>
          <p:nvPr>
            <p:ph type="sldNum" sz="quarter" idx="5"/>
          </p:nvPr>
        </p:nvSpPr>
        <p:spPr/>
        <p:txBody>
          <a:bodyPr/>
          <a:lstStyle/>
          <a:p>
            <a:fld id="{CF8FA880-F3A0-49DE-B79E-75564D683BEC}" type="slidenum">
              <a:rPr lang="en-US" smtClean="0"/>
              <a:t>3</a:t>
            </a:fld>
            <a:endParaRPr lang="en-US"/>
          </a:p>
        </p:txBody>
      </p:sp>
    </p:spTree>
    <p:extLst>
      <p:ext uri="{BB962C8B-B14F-4D97-AF65-F5344CB8AC3E}">
        <p14:creationId xmlns:p14="http://schemas.microsoft.com/office/powerpoint/2010/main" val="38676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61D63-06F1-6E68-DF03-DC6230368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F0155-83DC-3918-F7EE-8BEF2266E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C790E-C8E5-D422-E542-D1B71CD56899}"/>
              </a:ext>
            </a:extLst>
          </p:cNvPr>
          <p:cNvSpPr>
            <a:spLocks noGrp="1"/>
          </p:cNvSpPr>
          <p:nvPr>
            <p:ph type="body" idx="1"/>
          </p:nvPr>
        </p:nvSpPr>
        <p:spPr/>
        <p:txBody>
          <a:bodyPr/>
          <a:lstStyle/>
          <a:p>
            <a:r>
              <a:rPr lang="en-US" dirty="0"/>
              <a:t>At this time (about AD 58), the Jewish believers in Jerusalem were suffering persecution and poverty due to job loss, imprisonment, and famine</a:t>
            </a:r>
          </a:p>
          <a:p>
            <a:endParaRPr lang="en-US" dirty="0"/>
          </a:p>
        </p:txBody>
      </p:sp>
      <p:sp>
        <p:nvSpPr>
          <p:cNvPr id="4" name="Slide Number Placeholder 3">
            <a:extLst>
              <a:ext uri="{FF2B5EF4-FFF2-40B4-BE49-F238E27FC236}">
                <a16:creationId xmlns:a16="http://schemas.microsoft.com/office/drawing/2014/main" id="{19CB10CB-762E-9BCD-373A-0A4CB2D46370}"/>
              </a:ext>
            </a:extLst>
          </p:cNvPr>
          <p:cNvSpPr>
            <a:spLocks noGrp="1"/>
          </p:cNvSpPr>
          <p:nvPr>
            <p:ph type="sldNum" sz="quarter" idx="5"/>
          </p:nvPr>
        </p:nvSpPr>
        <p:spPr/>
        <p:txBody>
          <a:bodyPr/>
          <a:lstStyle/>
          <a:p>
            <a:fld id="{CF8FA880-F3A0-49DE-B79E-75564D683BEC}" type="slidenum">
              <a:rPr lang="en-US" smtClean="0"/>
              <a:t>5</a:t>
            </a:fld>
            <a:endParaRPr lang="en-US"/>
          </a:p>
        </p:txBody>
      </p:sp>
    </p:spTree>
    <p:extLst>
      <p:ext uri="{BB962C8B-B14F-4D97-AF65-F5344CB8AC3E}">
        <p14:creationId xmlns:p14="http://schemas.microsoft.com/office/powerpoint/2010/main" val="271474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6A24A-3D5A-9416-4CAB-479AFF1EC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37731-4EEA-3A9D-A3E2-FF0B0817F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F7BFF-9C29-C36D-1AA5-29FC253F82AC}"/>
              </a:ext>
            </a:extLst>
          </p:cNvPr>
          <p:cNvSpPr>
            <a:spLocks noGrp="1"/>
          </p:cNvSpPr>
          <p:nvPr>
            <p:ph type="body" idx="1"/>
          </p:nvPr>
        </p:nvSpPr>
        <p:spPr/>
        <p:txBody>
          <a:bodyPr/>
          <a:lstStyle/>
          <a:p>
            <a:r>
              <a:rPr lang="en-US" dirty="0"/>
              <a:t>By the way, Paul did not claim that God was calling him to minister either in Rome or in Spain, but he strongly hoped for and planned both ministries.</a:t>
            </a:r>
          </a:p>
        </p:txBody>
      </p:sp>
      <p:sp>
        <p:nvSpPr>
          <p:cNvPr id="4" name="Slide Number Placeholder 3">
            <a:extLst>
              <a:ext uri="{FF2B5EF4-FFF2-40B4-BE49-F238E27FC236}">
                <a16:creationId xmlns:a16="http://schemas.microsoft.com/office/drawing/2014/main" id="{9157D9D9-B162-E131-BCF4-348D07F4A105}"/>
              </a:ext>
            </a:extLst>
          </p:cNvPr>
          <p:cNvSpPr>
            <a:spLocks noGrp="1"/>
          </p:cNvSpPr>
          <p:nvPr>
            <p:ph type="sldNum" sz="quarter" idx="5"/>
          </p:nvPr>
        </p:nvSpPr>
        <p:spPr/>
        <p:txBody>
          <a:bodyPr/>
          <a:lstStyle/>
          <a:p>
            <a:fld id="{CF8FA880-F3A0-49DE-B79E-75564D683BEC}" type="slidenum">
              <a:rPr lang="en-US" smtClean="0"/>
              <a:t>6</a:t>
            </a:fld>
            <a:endParaRPr lang="en-US"/>
          </a:p>
        </p:txBody>
      </p:sp>
    </p:spTree>
    <p:extLst>
      <p:ext uri="{BB962C8B-B14F-4D97-AF65-F5344CB8AC3E}">
        <p14:creationId xmlns:p14="http://schemas.microsoft.com/office/powerpoint/2010/main" val="26644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481B5-1141-2DD3-0400-E465A1341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49F6-98FE-3945-8669-D745D0E3B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0A5380-554C-4533-339B-228CE204B3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B70D73-E396-FD48-900B-11D84BB3D54D}"/>
              </a:ext>
            </a:extLst>
          </p:cNvPr>
          <p:cNvSpPr>
            <a:spLocks noGrp="1"/>
          </p:cNvSpPr>
          <p:nvPr>
            <p:ph type="sldNum" sz="quarter" idx="5"/>
          </p:nvPr>
        </p:nvSpPr>
        <p:spPr/>
        <p:txBody>
          <a:bodyPr/>
          <a:lstStyle/>
          <a:p>
            <a:fld id="{CF8FA880-F3A0-49DE-B79E-75564D683BEC}" type="slidenum">
              <a:rPr lang="en-US" smtClean="0"/>
              <a:t>7</a:t>
            </a:fld>
            <a:endParaRPr lang="en-US"/>
          </a:p>
        </p:txBody>
      </p:sp>
    </p:spTree>
    <p:extLst>
      <p:ext uri="{BB962C8B-B14F-4D97-AF65-F5344CB8AC3E}">
        <p14:creationId xmlns:p14="http://schemas.microsoft.com/office/powerpoint/2010/main" val="397510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Corrie ten Boom's famous "open hands" quote is: </a:t>
            </a:r>
            <a:r>
              <a:rPr lang="en-US" sz="1200" b="1" kern="1200" dirty="0">
                <a:solidFill>
                  <a:schemeClr val="tx1"/>
                </a:solidFill>
                <a:effectLst/>
                <a:latin typeface="+mn-lt"/>
                <a:ea typeface="+mn-ea"/>
                <a:cs typeface="+mn-cs"/>
              </a:rPr>
              <a:t>"Hold everything in your hands lightly, otherwise it hurts when God pries your fingers open"</a:t>
            </a:r>
            <a:r>
              <a:rPr lang="en-US" sz="1200" kern="1200" dirty="0">
                <a:solidFill>
                  <a:schemeClr val="tx1"/>
                </a:solidFill>
                <a:effectLst/>
                <a:latin typeface="+mn-lt"/>
                <a:ea typeface="+mn-ea"/>
                <a:cs typeface="+mn-cs"/>
              </a:rPr>
              <a:t>. It emphasizes releasing control over people, plans, and possessions, trusting God to manage them, and finding freedom and rest by not clinging tightly to worldly things that inevitably slip away or must be surrendered. </a:t>
            </a:r>
          </a:p>
          <a:p>
            <a:r>
              <a:rPr lang="en-US" sz="1200" b="1" kern="1200" dirty="0">
                <a:solidFill>
                  <a:schemeClr val="tx1"/>
                </a:solidFill>
                <a:effectLst/>
                <a:latin typeface="+mn-lt"/>
                <a:ea typeface="+mn-ea"/>
                <a:cs typeface="+mn-cs"/>
              </a:rPr>
              <a:t>Key meaning</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Letting go:</a:t>
            </a:r>
            <a:r>
              <a:rPr lang="en-US" sz="1200" kern="1200" dirty="0">
                <a:solidFill>
                  <a:schemeClr val="tx1"/>
                </a:solidFill>
                <a:effectLst/>
                <a:latin typeface="+mn-lt"/>
                <a:ea typeface="+mn-ea"/>
                <a:cs typeface="+mn-cs"/>
              </a:rPr>
              <a:t> The quote encourages a posture of open hands, meaning we should not clutch tightly to our desires, dreams, or even hurts.</a:t>
            </a:r>
          </a:p>
          <a:p>
            <a:pPr lvl="0"/>
            <a:r>
              <a:rPr lang="en-US" sz="1200" b="1" kern="1200" dirty="0">
                <a:solidFill>
                  <a:schemeClr val="tx1"/>
                </a:solidFill>
                <a:effectLst/>
                <a:latin typeface="+mn-lt"/>
                <a:ea typeface="+mn-ea"/>
                <a:cs typeface="+mn-cs"/>
              </a:rPr>
              <a:t>Trusting God:</a:t>
            </a:r>
            <a:r>
              <a:rPr lang="en-US" sz="1200" kern="1200" dirty="0">
                <a:solidFill>
                  <a:schemeClr val="tx1"/>
                </a:solidFill>
                <a:effectLst/>
                <a:latin typeface="+mn-lt"/>
                <a:ea typeface="+mn-ea"/>
                <a:cs typeface="+mn-cs"/>
              </a:rPr>
              <a:t> It's about surrendering our grip on life to God, recognizing that anything held too tightly can become an idol or a source of pain when removed.</a:t>
            </a:r>
          </a:p>
          <a:p>
            <a:pPr lvl="0"/>
            <a:r>
              <a:rPr lang="en-US" sz="1200" b="1" kern="1200" dirty="0">
                <a:solidFill>
                  <a:schemeClr val="tx1"/>
                </a:solidFill>
                <a:effectLst/>
                <a:latin typeface="+mn-lt"/>
                <a:ea typeface="+mn-ea"/>
                <a:cs typeface="+mn-cs"/>
              </a:rPr>
              <a:t>Spiritual Freedom:</a:t>
            </a:r>
            <a:r>
              <a:rPr lang="en-US" sz="1200" kern="1200" dirty="0">
                <a:solidFill>
                  <a:schemeClr val="tx1"/>
                </a:solidFill>
                <a:effectLst/>
                <a:latin typeface="+mn-lt"/>
                <a:ea typeface="+mn-ea"/>
                <a:cs typeface="+mn-cs"/>
              </a:rPr>
              <a:t> By holding things lightly, we avoid the pain of forced release and find peace, as "what we place in God's hands, that, we still possess". </a:t>
            </a:r>
          </a:p>
        </p:txBody>
      </p:sp>
      <p:sp>
        <p:nvSpPr>
          <p:cNvPr id="4" name="Slide Number Placeholder 3"/>
          <p:cNvSpPr>
            <a:spLocks noGrp="1"/>
          </p:cNvSpPr>
          <p:nvPr>
            <p:ph type="sldNum" sz="quarter" idx="5"/>
          </p:nvPr>
        </p:nvSpPr>
        <p:spPr/>
        <p:txBody>
          <a:bodyPr/>
          <a:lstStyle/>
          <a:p>
            <a:fld id="{F85137F4-5C01-4833-8342-24C0486150F5}" type="slidenum">
              <a:rPr lang="en-US" smtClean="0"/>
              <a:t>8</a:t>
            </a:fld>
            <a:endParaRPr lang="en-US"/>
          </a:p>
        </p:txBody>
      </p:sp>
    </p:spTree>
    <p:extLst>
      <p:ext uri="{BB962C8B-B14F-4D97-AF65-F5344CB8AC3E}">
        <p14:creationId xmlns:p14="http://schemas.microsoft.com/office/powerpoint/2010/main" val="401569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16A7-47EE-169D-0EBC-5188F1CBF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3122-9D94-AB51-1580-53A0F8622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3ECAFA-B2B6-C61F-82F0-00AFECF366C3}"/>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5" name="Footer Placeholder 4">
            <a:extLst>
              <a:ext uri="{FF2B5EF4-FFF2-40B4-BE49-F238E27FC236}">
                <a16:creationId xmlns:a16="http://schemas.microsoft.com/office/drawing/2014/main" id="{7E32D85D-CA21-B1F0-A51A-F149C3CEF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4AD56-D8C0-F65E-2904-64D605035799}"/>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360872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CD4C-235D-BE7E-C2C7-DFB953AFFB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3A54A-1880-8B9A-3A0B-81E8592F00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BCCFD-64F9-2CA9-A10C-7581769538ED}"/>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5" name="Footer Placeholder 4">
            <a:extLst>
              <a:ext uri="{FF2B5EF4-FFF2-40B4-BE49-F238E27FC236}">
                <a16:creationId xmlns:a16="http://schemas.microsoft.com/office/drawing/2014/main" id="{83193927-5B8B-F55A-A1DC-72838E810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95261-F229-EBE3-4D31-319B8C497389}"/>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263606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0067E-419A-B083-04C9-E749E90BD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1C4FE-420E-1813-99F6-45557B2C41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A0BEA-5A15-FC51-0455-86218D0DF39E}"/>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5" name="Footer Placeholder 4">
            <a:extLst>
              <a:ext uri="{FF2B5EF4-FFF2-40B4-BE49-F238E27FC236}">
                <a16:creationId xmlns:a16="http://schemas.microsoft.com/office/drawing/2014/main" id="{761C29BC-EED1-A0F6-F28F-99DE53179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8AB66-F0B0-B5EE-7FA4-98DB1EB5BECC}"/>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116920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77AA-42EE-0063-E369-D2DBC92E7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7AD2B-A952-2364-576A-2E3D879F23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744E6-FB12-E641-0C5D-4A3389362ABE}"/>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5" name="Footer Placeholder 4">
            <a:extLst>
              <a:ext uri="{FF2B5EF4-FFF2-40B4-BE49-F238E27FC236}">
                <a16:creationId xmlns:a16="http://schemas.microsoft.com/office/drawing/2014/main" id="{843B760B-934D-89C6-DE66-24DA73515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1F41C-C3E4-DF8C-4F74-5167DA30BDDE}"/>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40277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82CB-9309-A3B0-07FF-DFD25FDA39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54BFC0-B2D2-514F-6EC2-926FBA7294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8D1F6A-26E5-469A-5229-AD121EC40EB6}"/>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5" name="Footer Placeholder 4">
            <a:extLst>
              <a:ext uri="{FF2B5EF4-FFF2-40B4-BE49-F238E27FC236}">
                <a16:creationId xmlns:a16="http://schemas.microsoft.com/office/drawing/2014/main" id="{F35CADDB-0C08-F85B-C314-28BC931B3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56B1B-CF59-529F-DAAD-DD76680C7039}"/>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21802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F28E-42BC-D75B-DB5C-5CC695A0F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8B7FA-1F23-CF8C-796E-119F72A39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D438B-9EC2-034C-EF70-9D2B8DDE03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A99200-9AB4-2428-6A74-A75CFC21ED50}"/>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6" name="Footer Placeholder 5">
            <a:extLst>
              <a:ext uri="{FF2B5EF4-FFF2-40B4-BE49-F238E27FC236}">
                <a16:creationId xmlns:a16="http://schemas.microsoft.com/office/drawing/2014/main" id="{62CAD2D5-24B5-953D-F834-32DE2089E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50181-E519-FDEC-BDBB-ED4474446F62}"/>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406298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571D-7C2F-079B-A15C-EF0D732E5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60C259-6B6B-D9BC-84B2-CEA01A976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18B72-6031-9E71-CD96-D5EDD83CBB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2F5F6F-65BC-AA46-FDBE-B8D380A66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C8ADC-CD9E-D0A6-45CA-1CDC25116A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CE525-0A01-AA57-47B8-3E4AC8AAE759}"/>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8" name="Footer Placeholder 7">
            <a:extLst>
              <a:ext uri="{FF2B5EF4-FFF2-40B4-BE49-F238E27FC236}">
                <a16:creationId xmlns:a16="http://schemas.microsoft.com/office/drawing/2014/main" id="{C53E21FB-6805-9BCD-270F-98A35B5AD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4AB76-AC97-0B61-20D2-0B56E39824A8}"/>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398729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386F2-558C-AB1E-3E26-53339372A5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B97BC2-930C-4883-62EC-34DB70D9044C}"/>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4" name="Footer Placeholder 3">
            <a:extLst>
              <a:ext uri="{FF2B5EF4-FFF2-40B4-BE49-F238E27FC236}">
                <a16:creationId xmlns:a16="http://schemas.microsoft.com/office/drawing/2014/main" id="{B5559060-D1F4-38C8-D02E-0690EDEFEB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943FCC-093C-A692-5150-0F69FEDDE1CB}"/>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264405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CF7C4-32DE-25D3-1775-28CAD92E5F02}"/>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3" name="Footer Placeholder 2">
            <a:extLst>
              <a:ext uri="{FF2B5EF4-FFF2-40B4-BE49-F238E27FC236}">
                <a16:creationId xmlns:a16="http://schemas.microsoft.com/office/drawing/2014/main" id="{744D4459-5932-CD71-C2CB-C9AC1F2CB0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EF197C-C861-85DA-1665-203DB1CC6B81}"/>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331377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F382-851D-4732-F138-E87C6C853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EE80F3-302A-C611-B197-C6C148993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5FBA4-25B4-CDCF-D5B8-0836DCFB4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A2375-F091-FA97-9464-1D56B71DE9FC}"/>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6" name="Footer Placeholder 5">
            <a:extLst>
              <a:ext uri="{FF2B5EF4-FFF2-40B4-BE49-F238E27FC236}">
                <a16:creationId xmlns:a16="http://schemas.microsoft.com/office/drawing/2014/main" id="{7EE2524D-6714-AA11-3990-E8D1A34E3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45D1C-80DE-5FF7-D5EC-E954560C1771}"/>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260903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81B0-D0F9-3ECE-8C92-72EA6F866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79A384-3F0D-FA59-5DD9-B98DBC230A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A86BA9-EB6F-1D17-010D-E853DDF4C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54FC0-8178-F74B-6CB7-AA5EF585A7AE}"/>
              </a:ext>
            </a:extLst>
          </p:cNvPr>
          <p:cNvSpPr>
            <a:spLocks noGrp="1"/>
          </p:cNvSpPr>
          <p:nvPr>
            <p:ph type="dt" sz="half" idx="10"/>
          </p:nvPr>
        </p:nvSpPr>
        <p:spPr/>
        <p:txBody>
          <a:bodyPr/>
          <a:lstStyle/>
          <a:p>
            <a:fld id="{82E55395-B483-4522-9BE1-459DB7349487}" type="datetimeFigureOut">
              <a:rPr lang="en-US" smtClean="0"/>
              <a:t>1/17/2026</a:t>
            </a:fld>
            <a:endParaRPr lang="en-US"/>
          </a:p>
        </p:txBody>
      </p:sp>
      <p:sp>
        <p:nvSpPr>
          <p:cNvPr id="6" name="Footer Placeholder 5">
            <a:extLst>
              <a:ext uri="{FF2B5EF4-FFF2-40B4-BE49-F238E27FC236}">
                <a16:creationId xmlns:a16="http://schemas.microsoft.com/office/drawing/2014/main" id="{66D6112F-251D-D263-6AED-78BB8422F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4938C-DB81-18DC-DE0F-8237C31AA61A}"/>
              </a:ext>
            </a:extLst>
          </p:cNvPr>
          <p:cNvSpPr>
            <a:spLocks noGrp="1"/>
          </p:cNvSpPr>
          <p:nvPr>
            <p:ph type="sldNum" sz="quarter" idx="12"/>
          </p:nvPr>
        </p:nvSpPr>
        <p:spPr/>
        <p:txBody>
          <a:bodyPr/>
          <a:lstStyle/>
          <a:p>
            <a:fld id="{93C80A1F-2465-4291-8B5C-5DC118873799}" type="slidenum">
              <a:rPr lang="en-US" smtClean="0"/>
              <a:t>‹#›</a:t>
            </a:fld>
            <a:endParaRPr lang="en-US"/>
          </a:p>
        </p:txBody>
      </p:sp>
    </p:spTree>
    <p:extLst>
      <p:ext uri="{BB962C8B-B14F-4D97-AF65-F5344CB8AC3E}">
        <p14:creationId xmlns:p14="http://schemas.microsoft.com/office/powerpoint/2010/main" val="82380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D3128-D7EE-80E0-C044-DF475A9B9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C688AD-5CF0-DA21-C6F7-1E148DB1DE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8A55C-40C1-24D1-20FF-93B5907E0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E55395-B483-4522-9BE1-459DB7349487}" type="datetimeFigureOut">
              <a:rPr lang="en-US" smtClean="0"/>
              <a:t>1/17/2026</a:t>
            </a:fld>
            <a:endParaRPr lang="en-US"/>
          </a:p>
        </p:txBody>
      </p:sp>
      <p:sp>
        <p:nvSpPr>
          <p:cNvPr id="5" name="Footer Placeholder 4">
            <a:extLst>
              <a:ext uri="{FF2B5EF4-FFF2-40B4-BE49-F238E27FC236}">
                <a16:creationId xmlns:a16="http://schemas.microsoft.com/office/drawing/2014/main" id="{00A9F354-E5DD-7F8D-0114-195302A8F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B353DA-7DB9-387D-FEF8-C68A60BB0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C80A1F-2465-4291-8B5C-5DC118873799}" type="slidenum">
              <a:rPr lang="en-US" smtClean="0"/>
              <a:t>‹#›</a:t>
            </a:fld>
            <a:endParaRPr lang="en-US"/>
          </a:p>
        </p:txBody>
      </p:sp>
    </p:spTree>
    <p:extLst>
      <p:ext uri="{BB962C8B-B14F-4D97-AF65-F5344CB8AC3E}">
        <p14:creationId xmlns:p14="http://schemas.microsoft.com/office/powerpoint/2010/main" val="252586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5DA1-A300-7D64-0B73-73DCDAC6EE12}"/>
              </a:ext>
            </a:extLst>
          </p:cNvPr>
          <p:cNvSpPr>
            <a:spLocks noGrp="1"/>
          </p:cNvSpPr>
          <p:nvPr>
            <p:ph type="ctrTitle"/>
          </p:nvPr>
        </p:nvSpPr>
        <p:spPr>
          <a:xfrm>
            <a:off x="1524000" y="1122363"/>
            <a:ext cx="9144000" cy="1465562"/>
          </a:xfrm>
        </p:spPr>
        <p:txBody>
          <a:bodyPr/>
          <a:lstStyle/>
          <a:p>
            <a:r>
              <a:rPr lang="en-US" dirty="0"/>
              <a:t>Romans 15c</a:t>
            </a:r>
          </a:p>
        </p:txBody>
      </p:sp>
      <p:sp>
        <p:nvSpPr>
          <p:cNvPr id="3" name="Subtitle 2">
            <a:extLst>
              <a:ext uri="{FF2B5EF4-FFF2-40B4-BE49-F238E27FC236}">
                <a16:creationId xmlns:a16="http://schemas.microsoft.com/office/drawing/2014/main" id="{AD88EAA8-6366-80A0-587F-FC5C9B83BF95}"/>
              </a:ext>
            </a:extLst>
          </p:cNvPr>
          <p:cNvSpPr>
            <a:spLocks noGrp="1"/>
          </p:cNvSpPr>
          <p:nvPr>
            <p:ph type="subTitle" idx="1"/>
          </p:nvPr>
        </p:nvSpPr>
        <p:spPr/>
        <p:txBody>
          <a:bodyPr/>
          <a:lstStyle/>
          <a:p>
            <a:r>
              <a:rPr lang="en-US" dirty="0"/>
              <a:t>Your Plans and God’s Plans</a:t>
            </a:r>
          </a:p>
        </p:txBody>
      </p:sp>
    </p:spTree>
    <p:extLst>
      <p:ext uri="{BB962C8B-B14F-4D97-AF65-F5344CB8AC3E}">
        <p14:creationId xmlns:p14="http://schemas.microsoft.com/office/powerpoint/2010/main" val="214095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E7EAF-B8B7-2100-6658-6BEC52B75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7E89B-10E5-B046-CFD7-8945304FE541}"/>
              </a:ext>
            </a:extLst>
          </p:cNvPr>
          <p:cNvSpPr>
            <a:spLocks noGrp="1"/>
          </p:cNvSpPr>
          <p:nvPr>
            <p:ph type="title"/>
          </p:nvPr>
        </p:nvSpPr>
        <p:spPr>
          <a:xfrm>
            <a:off x="838200" y="284441"/>
            <a:ext cx="10515600" cy="818216"/>
          </a:xfrm>
        </p:spPr>
        <p:txBody>
          <a:bodyPr>
            <a:normAutofit fontScale="90000"/>
          </a:bodyPr>
          <a:lstStyle/>
          <a:p>
            <a:r>
              <a:rPr lang="en-US" dirty="0"/>
              <a:t>From last time … </a:t>
            </a:r>
            <a:r>
              <a:rPr lang="en-US" b="1" dirty="0"/>
              <a:t>Paul a Minister to the Gentiles</a:t>
            </a:r>
          </a:p>
        </p:txBody>
      </p:sp>
      <p:sp>
        <p:nvSpPr>
          <p:cNvPr id="3" name="Content Placeholder 2">
            <a:extLst>
              <a:ext uri="{FF2B5EF4-FFF2-40B4-BE49-F238E27FC236}">
                <a16:creationId xmlns:a16="http://schemas.microsoft.com/office/drawing/2014/main" id="{E9F0FDFC-DA4C-673E-9554-BA58D1F4EE0F}"/>
              </a:ext>
            </a:extLst>
          </p:cNvPr>
          <p:cNvSpPr>
            <a:spLocks noGrp="1"/>
          </p:cNvSpPr>
          <p:nvPr>
            <p:ph idx="1"/>
          </p:nvPr>
        </p:nvSpPr>
        <p:spPr>
          <a:xfrm>
            <a:off x="838200" y="1299882"/>
            <a:ext cx="10515600" cy="4877081"/>
          </a:xfrm>
        </p:spPr>
        <p:txBody>
          <a:bodyPr>
            <a:normAutofit/>
          </a:bodyPr>
          <a:lstStyle/>
          <a:p>
            <a:pPr>
              <a:spcBef>
                <a:spcPts val="0"/>
              </a:spcBef>
              <a:spcAft>
                <a:spcPts val="1800"/>
              </a:spcAft>
            </a:pPr>
            <a:r>
              <a:rPr lang="en-US" b="1" dirty="0"/>
              <a:t>Acts 9:15  </a:t>
            </a:r>
            <a:r>
              <a:rPr lang="en-US" dirty="0"/>
              <a:t>God’s appointment – Paul will bring the gospel to the Gentiles</a:t>
            </a:r>
          </a:p>
          <a:p>
            <a:pPr>
              <a:spcBef>
                <a:spcPts val="0"/>
              </a:spcBef>
              <a:spcAft>
                <a:spcPts val="1800"/>
              </a:spcAft>
            </a:pPr>
            <a:r>
              <a:rPr lang="en-US" dirty="0"/>
              <a:t>When Paul preached to the Jews, it didn’t usually go very well (Acts 9:22-23, 28-29; 13:44-45; 17:2,5; 18:5-6)</a:t>
            </a:r>
          </a:p>
          <a:p>
            <a:pPr>
              <a:spcBef>
                <a:spcPts val="0"/>
              </a:spcBef>
              <a:spcAft>
                <a:spcPts val="1800"/>
              </a:spcAft>
            </a:pPr>
            <a:r>
              <a:rPr lang="en-US" b="1" dirty="0"/>
              <a:t>Romans 15:15-16</a:t>
            </a:r>
            <a:r>
              <a:rPr lang="en-US" dirty="0"/>
              <a:t>  Paul understood his ministry was primarily to the Gentiles.</a:t>
            </a:r>
          </a:p>
          <a:p>
            <a:pPr>
              <a:spcBef>
                <a:spcPts val="0"/>
              </a:spcBef>
              <a:spcAft>
                <a:spcPts val="1800"/>
              </a:spcAft>
            </a:pPr>
            <a:r>
              <a:rPr lang="en-US" b="1" dirty="0"/>
              <a:t>Romans 15:20-21</a:t>
            </a:r>
            <a:r>
              <a:rPr lang="en-US" dirty="0"/>
              <a:t>  Specifically, to Gentiles who had never heard about Jesus.</a:t>
            </a:r>
          </a:p>
          <a:p>
            <a:pPr>
              <a:spcBef>
                <a:spcPts val="0"/>
              </a:spcBef>
              <a:spcAft>
                <a:spcPts val="1800"/>
              </a:spcAft>
            </a:pPr>
            <a:endParaRPr lang="en-US" dirty="0"/>
          </a:p>
        </p:txBody>
      </p:sp>
    </p:spTree>
    <p:extLst>
      <p:ext uri="{BB962C8B-B14F-4D97-AF65-F5344CB8AC3E}">
        <p14:creationId xmlns:p14="http://schemas.microsoft.com/office/powerpoint/2010/main" val="33875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29D5-2D58-AA08-54EE-A1024CB4F2FE}"/>
              </a:ext>
            </a:extLst>
          </p:cNvPr>
          <p:cNvSpPr>
            <a:spLocks noGrp="1"/>
          </p:cNvSpPr>
          <p:nvPr>
            <p:ph type="title"/>
          </p:nvPr>
        </p:nvSpPr>
        <p:spPr>
          <a:xfrm>
            <a:off x="838200" y="284441"/>
            <a:ext cx="10515600" cy="818216"/>
          </a:xfrm>
        </p:spPr>
        <p:txBody>
          <a:bodyPr/>
          <a:lstStyle/>
          <a:p>
            <a:r>
              <a:rPr lang="en-US" b="1" u="sng" dirty="0"/>
              <a:t>Paul’s Plans</a:t>
            </a:r>
            <a:r>
              <a:rPr lang="en-US" dirty="0"/>
              <a:t> – Romans 15</a:t>
            </a:r>
          </a:p>
        </p:txBody>
      </p:sp>
      <p:sp>
        <p:nvSpPr>
          <p:cNvPr id="3" name="Content Placeholder 2">
            <a:extLst>
              <a:ext uri="{FF2B5EF4-FFF2-40B4-BE49-F238E27FC236}">
                <a16:creationId xmlns:a16="http://schemas.microsoft.com/office/drawing/2014/main" id="{B0DE74D6-91E1-6879-698F-877CCB93705A}"/>
              </a:ext>
            </a:extLst>
          </p:cNvPr>
          <p:cNvSpPr>
            <a:spLocks noGrp="1"/>
          </p:cNvSpPr>
          <p:nvPr>
            <p:ph idx="1"/>
          </p:nvPr>
        </p:nvSpPr>
        <p:spPr>
          <a:xfrm>
            <a:off x="838200" y="1299882"/>
            <a:ext cx="10515600" cy="4877081"/>
          </a:xfrm>
        </p:spPr>
        <p:txBody>
          <a:bodyPr>
            <a:normAutofit lnSpcReduction="10000"/>
          </a:bodyPr>
          <a:lstStyle/>
          <a:p>
            <a:pPr>
              <a:lnSpc>
                <a:spcPct val="100000"/>
              </a:lnSpc>
              <a:spcBef>
                <a:spcPts val="0"/>
              </a:spcBef>
              <a:spcAft>
                <a:spcPts val="1200"/>
              </a:spcAft>
            </a:pPr>
            <a:r>
              <a:rPr lang="en-US" b="1" dirty="0"/>
              <a:t>15:22</a:t>
            </a:r>
            <a:r>
              <a:rPr lang="en-US" dirty="0"/>
              <a:t> – Why was Paul hindered from visiting Rome?  </a:t>
            </a:r>
          </a:p>
          <a:p>
            <a:pPr lvl="1">
              <a:lnSpc>
                <a:spcPct val="100000"/>
              </a:lnSpc>
              <a:spcBef>
                <a:spcPts val="0"/>
              </a:spcBef>
              <a:spcAft>
                <a:spcPts val="1200"/>
              </a:spcAft>
            </a:pPr>
            <a:r>
              <a:rPr lang="en-US" dirty="0"/>
              <a:t>(Hint: Look back at 15:20-21)</a:t>
            </a:r>
          </a:p>
          <a:p>
            <a:pPr lvl="1">
              <a:lnSpc>
                <a:spcPct val="100000"/>
              </a:lnSpc>
              <a:spcBef>
                <a:spcPts val="0"/>
              </a:spcBef>
              <a:spcAft>
                <a:spcPts val="1200"/>
              </a:spcAft>
            </a:pPr>
            <a:r>
              <a:rPr lang="en-US" dirty="0"/>
              <a:t>Paul was focused on the mission God had given him.</a:t>
            </a:r>
          </a:p>
          <a:p>
            <a:pPr>
              <a:lnSpc>
                <a:spcPct val="100000"/>
              </a:lnSpc>
              <a:spcBef>
                <a:spcPts val="0"/>
              </a:spcBef>
              <a:spcAft>
                <a:spcPts val="1200"/>
              </a:spcAft>
            </a:pPr>
            <a:r>
              <a:rPr lang="en-US" b="1" dirty="0"/>
              <a:t>15:23,24</a:t>
            </a:r>
            <a:r>
              <a:rPr lang="en-US" dirty="0"/>
              <a:t> – Why could Paul visit now?</a:t>
            </a:r>
          </a:p>
          <a:p>
            <a:pPr lvl="1">
              <a:lnSpc>
                <a:spcPct val="100000"/>
              </a:lnSpc>
              <a:spcBef>
                <a:spcPts val="0"/>
              </a:spcBef>
              <a:spcAft>
                <a:spcPts val="1200"/>
              </a:spcAft>
            </a:pPr>
            <a:r>
              <a:rPr lang="en-US" dirty="0"/>
              <a:t>He loves them and longs to visit them</a:t>
            </a:r>
          </a:p>
          <a:p>
            <a:pPr lvl="1">
              <a:lnSpc>
                <a:spcPct val="100000"/>
              </a:lnSpc>
              <a:spcBef>
                <a:spcPts val="0"/>
              </a:spcBef>
              <a:spcAft>
                <a:spcPts val="1200"/>
              </a:spcAft>
            </a:pPr>
            <a:r>
              <a:rPr lang="en-US" dirty="0"/>
              <a:t>He had completed his work northeast of the Mediterranean Sea</a:t>
            </a:r>
          </a:p>
          <a:p>
            <a:pPr lvl="1">
              <a:lnSpc>
                <a:spcPct val="100000"/>
              </a:lnSpc>
              <a:spcBef>
                <a:spcPts val="0"/>
              </a:spcBef>
              <a:spcAft>
                <a:spcPts val="1200"/>
              </a:spcAft>
            </a:pPr>
            <a:r>
              <a:rPr lang="en-US" dirty="0"/>
              <a:t>He wanted to reach the unreached in the northwest (Spain)</a:t>
            </a:r>
          </a:p>
          <a:p>
            <a:pPr lvl="1">
              <a:lnSpc>
                <a:spcPct val="100000"/>
              </a:lnSpc>
              <a:spcBef>
                <a:spcPts val="0"/>
              </a:spcBef>
              <a:spcAft>
                <a:spcPts val="1200"/>
              </a:spcAft>
            </a:pPr>
            <a:r>
              <a:rPr lang="en-US" dirty="0"/>
              <a:t>He hoped that the Roman church could help him go to Spain (probably with supplies and an escort)</a:t>
            </a:r>
          </a:p>
          <a:p>
            <a:pPr>
              <a:lnSpc>
                <a:spcPct val="100000"/>
              </a:lnSpc>
              <a:spcBef>
                <a:spcPts val="0"/>
              </a:spcBef>
              <a:spcAft>
                <a:spcPts val="1200"/>
              </a:spcAft>
            </a:pPr>
            <a:r>
              <a:rPr lang="en-US" b="1" dirty="0"/>
              <a:t>15:25,26</a:t>
            </a:r>
            <a:r>
              <a:rPr lang="en-US" dirty="0"/>
              <a:t> – But first, back to Jerusalem to carry a gift for the poor</a:t>
            </a:r>
          </a:p>
        </p:txBody>
      </p:sp>
    </p:spTree>
    <p:extLst>
      <p:ext uri="{BB962C8B-B14F-4D97-AF65-F5344CB8AC3E}">
        <p14:creationId xmlns:p14="http://schemas.microsoft.com/office/powerpoint/2010/main" val="17697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42EB7A-2E50-947E-6907-F89B7D090082}"/>
              </a:ext>
            </a:extLst>
          </p:cNvPr>
          <p:cNvPicPr>
            <a:picLocks noChangeAspect="1"/>
          </p:cNvPicPr>
          <p:nvPr/>
        </p:nvPicPr>
        <p:blipFill>
          <a:blip r:embed="rId2"/>
          <a:stretch>
            <a:fillRect/>
          </a:stretch>
        </p:blipFill>
        <p:spPr>
          <a:xfrm>
            <a:off x="0" y="0"/>
            <a:ext cx="12157690" cy="6858000"/>
          </a:xfrm>
          <a:prstGeom prst="rect">
            <a:avLst/>
          </a:prstGeom>
        </p:spPr>
      </p:pic>
      <p:grpSp>
        <p:nvGrpSpPr>
          <p:cNvPr id="12" name="Group 11">
            <a:extLst>
              <a:ext uri="{FF2B5EF4-FFF2-40B4-BE49-F238E27FC236}">
                <a16:creationId xmlns:a16="http://schemas.microsoft.com/office/drawing/2014/main" id="{ED92A178-8A2C-1587-4D8D-2AB35CC8F634}"/>
              </a:ext>
            </a:extLst>
          </p:cNvPr>
          <p:cNvGrpSpPr/>
          <p:nvPr/>
        </p:nvGrpSpPr>
        <p:grpSpPr>
          <a:xfrm>
            <a:off x="5063706" y="2760453"/>
            <a:ext cx="2907102" cy="1214388"/>
            <a:chOff x="5063706" y="2760453"/>
            <a:chExt cx="2907102" cy="1214388"/>
          </a:xfrm>
        </p:grpSpPr>
        <p:sp>
          <p:nvSpPr>
            <p:cNvPr id="6" name="Oval 5">
              <a:extLst>
                <a:ext uri="{FF2B5EF4-FFF2-40B4-BE49-F238E27FC236}">
                  <a16:creationId xmlns:a16="http://schemas.microsoft.com/office/drawing/2014/main" id="{7CE24200-7E3E-1438-077B-C335FB835E98}"/>
                </a:ext>
              </a:extLst>
            </p:cNvPr>
            <p:cNvSpPr/>
            <p:nvPr/>
          </p:nvSpPr>
          <p:spPr>
            <a:xfrm>
              <a:off x="5063706" y="2760453"/>
              <a:ext cx="534837" cy="181155"/>
            </a:xfrm>
            <a:prstGeom prst="ellipse">
              <a:avLst/>
            </a:prstGeom>
            <a:noFill/>
            <a:ln w="31750"/>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1ABF39C-81D7-0A8A-3450-A4E6174CE249}"/>
                </a:ext>
              </a:extLst>
            </p:cNvPr>
            <p:cNvSpPr/>
            <p:nvPr/>
          </p:nvSpPr>
          <p:spPr>
            <a:xfrm>
              <a:off x="5891842" y="3105509"/>
              <a:ext cx="2078966" cy="8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Cenchreae: Paul wrote Romans from here</a:t>
              </a:r>
            </a:p>
          </p:txBody>
        </p:sp>
        <p:cxnSp>
          <p:nvCxnSpPr>
            <p:cNvPr id="9" name="Straight Arrow Connector 8">
              <a:extLst>
                <a:ext uri="{FF2B5EF4-FFF2-40B4-BE49-F238E27FC236}">
                  <a16:creationId xmlns:a16="http://schemas.microsoft.com/office/drawing/2014/main" id="{2B8CD3B1-C761-DF0B-638E-2E8C5CBA99E3}"/>
                </a:ext>
              </a:extLst>
            </p:cNvPr>
            <p:cNvCxnSpPr>
              <a:cxnSpLocks/>
              <a:endCxn id="6" idx="5"/>
            </p:cNvCxnSpPr>
            <p:nvPr/>
          </p:nvCxnSpPr>
          <p:spPr>
            <a:xfrm flipH="1" flipV="1">
              <a:off x="5520218" y="2915078"/>
              <a:ext cx="371624" cy="25733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217C24BE-D228-BEBC-7120-3345B919836B}"/>
              </a:ext>
            </a:extLst>
          </p:cNvPr>
          <p:cNvGrpSpPr/>
          <p:nvPr/>
        </p:nvGrpSpPr>
        <p:grpSpPr>
          <a:xfrm>
            <a:off x="2697538" y="1308379"/>
            <a:ext cx="2474403" cy="3093182"/>
            <a:chOff x="2697538" y="1308379"/>
            <a:chExt cx="2474403" cy="3093182"/>
          </a:xfrm>
        </p:grpSpPr>
        <p:grpSp>
          <p:nvGrpSpPr>
            <p:cNvPr id="13" name="Group 12">
              <a:extLst>
                <a:ext uri="{FF2B5EF4-FFF2-40B4-BE49-F238E27FC236}">
                  <a16:creationId xmlns:a16="http://schemas.microsoft.com/office/drawing/2014/main" id="{975452FD-6D91-83A6-9D30-C7C37FB7CC7E}"/>
                </a:ext>
              </a:extLst>
            </p:cNvPr>
            <p:cNvGrpSpPr/>
            <p:nvPr/>
          </p:nvGrpSpPr>
          <p:grpSpPr>
            <a:xfrm>
              <a:off x="2697538" y="1308379"/>
              <a:ext cx="2240222" cy="3093182"/>
              <a:chOff x="5891842" y="881659"/>
              <a:chExt cx="2240222" cy="3093182"/>
            </a:xfrm>
          </p:grpSpPr>
          <p:sp>
            <p:nvSpPr>
              <p:cNvPr id="14" name="Oval 13">
                <a:extLst>
                  <a:ext uri="{FF2B5EF4-FFF2-40B4-BE49-F238E27FC236}">
                    <a16:creationId xmlns:a16="http://schemas.microsoft.com/office/drawing/2014/main" id="{8FF8265A-49F1-247D-A35F-9566DCEE89B8}"/>
                  </a:ext>
                </a:extLst>
              </p:cNvPr>
              <p:cNvSpPr/>
              <p:nvPr/>
            </p:nvSpPr>
            <p:spPr>
              <a:xfrm>
                <a:off x="7095512" y="881659"/>
                <a:ext cx="1036552" cy="255245"/>
              </a:xfrm>
              <a:prstGeom prst="ellipse">
                <a:avLst/>
              </a:prstGeom>
              <a:noFill/>
              <a:ln w="31750"/>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3B426445-8AA6-D637-40A5-214F59D8BE6E}"/>
                  </a:ext>
                </a:extLst>
              </p:cNvPr>
              <p:cNvSpPr/>
              <p:nvPr/>
            </p:nvSpPr>
            <p:spPr>
              <a:xfrm>
                <a:off x="5891842" y="3105509"/>
                <a:ext cx="2078966" cy="8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Paul was picking up contributions from here</a:t>
                </a:r>
              </a:p>
            </p:txBody>
          </p:sp>
          <p:cxnSp>
            <p:nvCxnSpPr>
              <p:cNvPr id="16" name="Straight Arrow Connector 15">
                <a:extLst>
                  <a:ext uri="{FF2B5EF4-FFF2-40B4-BE49-F238E27FC236}">
                    <a16:creationId xmlns:a16="http://schemas.microsoft.com/office/drawing/2014/main" id="{BC9A9B0E-340D-25CC-0B65-AC637FD66367}"/>
                  </a:ext>
                </a:extLst>
              </p:cNvPr>
              <p:cNvCxnSpPr>
                <a:cxnSpLocks/>
                <a:stCxn id="15" idx="0"/>
              </p:cNvCxnSpPr>
              <p:nvPr/>
            </p:nvCxnSpPr>
            <p:spPr>
              <a:xfrm flipV="1">
                <a:off x="6931325" y="1136904"/>
                <a:ext cx="658799" cy="1968605"/>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sp>
          <p:nvSpPr>
            <p:cNvPr id="21" name="Oval 20">
              <a:extLst>
                <a:ext uri="{FF2B5EF4-FFF2-40B4-BE49-F238E27FC236}">
                  <a16:creationId xmlns:a16="http://schemas.microsoft.com/office/drawing/2014/main" id="{3FBE31E6-0BA2-85DB-558C-8A7E9734B9C9}"/>
                </a:ext>
              </a:extLst>
            </p:cNvPr>
            <p:cNvSpPr/>
            <p:nvPr/>
          </p:nvSpPr>
          <p:spPr>
            <a:xfrm>
              <a:off x="4556069" y="2748549"/>
              <a:ext cx="615872" cy="255245"/>
            </a:xfrm>
            <a:prstGeom prst="ellipse">
              <a:avLst/>
            </a:prstGeom>
            <a:noFill/>
            <a:ln w="31750"/>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B08CA7C9-5ACB-BF5F-1857-C0CAC2993C2F}"/>
                </a:ext>
              </a:extLst>
            </p:cNvPr>
            <p:cNvCxnSpPr>
              <a:cxnSpLocks/>
            </p:cNvCxnSpPr>
            <p:nvPr/>
          </p:nvCxnSpPr>
          <p:spPr>
            <a:xfrm flipV="1">
              <a:off x="4012289" y="2839202"/>
              <a:ext cx="543780" cy="69302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AA4D4E5D-6076-DD61-99CB-A211F1ED16D6}"/>
              </a:ext>
            </a:extLst>
          </p:cNvPr>
          <p:cNvGrpSpPr/>
          <p:nvPr/>
        </p:nvGrpSpPr>
        <p:grpSpPr>
          <a:xfrm>
            <a:off x="4760259" y="1111624"/>
            <a:ext cx="6122894" cy="4868586"/>
            <a:chOff x="4760259" y="1111624"/>
            <a:chExt cx="6122894" cy="4868586"/>
          </a:xfrm>
        </p:grpSpPr>
        <p:sp>
          <p:nvSpPr>
            <p:cNvPr id="30" name="Freeform: Shape 29">
              <a:extLst>
                <a:ext uri="{FF2B5EF4-FFF2-40B4-BE49-F238E27FC236}">
                  <a16:creationId xmlns:a16="http://schemas.microsoft.com/office/drawing/2014/main" id="{862D3F94-B239-3C7E-C1BF-7283DCC1B7E9}"/>
                </a:ext>
              </a:extLst>
            </p:cNvPr>
            <p:cNvSpPr/>
            <p:nvPr/>
          </p:nvSpPr>
          <p:spPr>
            <a:xfrm>
              <a:off x="4760259" y="1111624"/>
              <a:ext cx="6122894" cy="4868586"/>
            </a:xfrm>
            <a:custGeom>
              <a:avLst/>
              <a:gdLst>
                <a:gd name="csX0" fmla="*/ 0 w 6122894"/>
                <a:gd name="csY0" fmla="*/ 170329 h 4868586"/>
                <a:gd name="csX1" fmla="*/ 71717 w 6122894"/>
                <a:gd name="csY1" fmla="*/ 134470 h 4868586"/>
                <a:gd name="csX2" fmla="*/ 143435 w 6122894"/>
                <a:gd name="csY2" fmla="*/ 116541 h 4868586"/>
                <a:gd name="csX3" fmla="*/ 161365 w 6122894"/>
                <a:gd name="csY3" fmla="*/ 98611 h 4868586"/>
                <a:gd name="csX4" fmla="*/ 197223 w 6122894"/>
                <a:gd name="csY4" fmla="*/ 89647 h 4868586"/>
                <a:gd name="csX5" fmla="*/ 224117 w 6122894"/>
                <a:gd name="csY5" fmla="*/ 80682 h 4868586"/>
                <a:gd name="csX6" fmla="*/ 304800 w 6122894"/>
                <a:gd name="csY6" fmla="*/ 35858 h 4868586"/>
                <a:gd name="csX7" fmla="*/ 403412 w 6122894"/>
                <a:gd name="csY7" fmla="*/ 17929 h 4868586"/>
                <a:gd name="csX8" fmla="*/ 537882 w 6122894"/>
                <a:gd name="csY8" fmla="*/ 0 h 4868586"/>
                <a:gd name="csX9" fmla="*/ 1290917 w 6122894"/>
                <a:gd name="csY9" fmla="*/ 80682 h 4868586"/>
                <a:gd name="csX10" fmla="*/ 1407459 w 6122894"/>
                <a:gd name="csY10" fmla="*/ 116541 h 4868586"/>
                <a:gd name="csX11" fmla="*/ 1541929 w 6122894"/>
                <a:gd name="csY11" fmla="*/ 152400 h 4868586"/>
                <a:gd name="csX12" fmla="*/ 1640541 w 6122894"/>
                <a:gd name="csY12" fmla="*/ 215152 h 4868586"/>
                <a:gd name="csX13" fmla="*/ 1703294 w 6122894"/>
                <a:gd name="csY13" fmla="*/ 259976 h 4868586"/>
                <a:gd name="csX14" fmla="*/ 1819835 w 6122894"/>
                <a:gd name="csY14" fmla="*/ 331694 h 4868586"/>
                <a:gd name="csX15" fmla="*/ 1864659 w 6122894"/>
                <a:gd name="csY15" fmla="*/ 367552 h 4868586"/>
                <a:gd name="csX16" fmla="*/ 1909482 w 6122894"/>
                <a:gd name="csY16" fmla="*/ 394447 h 4868586"/>
                <a:gd name="csX17" fmla="*/ 1954306 w 6122894"/>
                <a:gd name="csY17" fmla="*/ 448235 h 4868586"/>
                <a:gd name="csX18" fmla="*/ 1981200 w 6122894"/>
                <a:gd name="csY18" fmla="*/ 466164 h 4868586"/>
                <a:gd name="csX19" fmla="*/ 2017059 w 6122894"/>
                <a:gd name="csY19" fmla="*/ 502023 h 4868586"/>
                <a:gd name="csX20" fmla="*/ 2133600 w 6122894"/>
                <a:gd name="csY20" fmla="*/ 600635 h 4868586"/>
                <a:gd name="csX21" fmla="*/ 2196353 w 6122894"/>
                <a:gd name="csY21" fmla="*/ 654423 h 4868586"/>
                <a:gd name="csX22" fmla="*/ 2223247 w 6122894"/>
                <a:gd name="csY22" fmla="*/ 672352 h 4868586"/>
                <a:gd name="csX23" fmla="*/ 2286000 w 6122894"/>
                <a:gd name="csY23" fmla="*/ 744070 h 4868586"/>
                <a:gd name="csX24" fmla="*/ 2384612 w 6122894"/>
                <a:gd name="csY24" fmla="*/ 806823 h 4868586"/>
                <a:gd name="csX25" fmla="*/ 2465294 w 6122894"/>
                <a:gd name="csY25" fmla="*/ 887505 h 4868586"/>
                <a:gd name="csX26" fmla="*/ 2519082 w 6122894"/>
                <a:gd name="csY26" fmla="*/ 941294 h 4868586"/>
                <a:gd name="csX27" fmla="*/ 2545976 w 6122894"/>
                <a:gd name="csY27" fmla="*/ 968188 h 4868586"/>
                <a:gd name="csX28" fmla="*/ 2581835 w 6122894"/>
                <a:gd name="csY28" fmla="*/ 1013011 h 4868586"/>
                <a:gd name="csX29" fmla="*/ 2626659 w 6122894"/>
                <a:gd name="csY29" fmla="*/ 1057835 h 4868586"/>
                <a:gd name="csX30" fmla="*/ 2653553 w 6122894"/>
                <a:gd name="csY30" fmla="*/ 1102658 h 4868586"/>
                <a:gd name="csX31" fmla="*/ 2707341 w 6122894"/>
                <a:gd name="csY31" fmla="*/ 1174376 h 4868586"/>
                <a:gd name="csX32" fmla="*/ 2734235 w 6122894"/>
                <a:gd name="csY32" fmla="*/ 1210235 h 4868586"/>
                <a:gd name="csX33" fmla="*/ 2752165 w 6122894"/>
                <a:gd name="csY33" fmla="*/ 1237129 h 4868586"/>
                <a:gd name="csX34" fmla="*/ 2805953 w 6122894"/>
                <a:gd name="csY34" fmla="*/ 1308847 h 4868586"/>
                <a:gd name="csX35" fmla="*/ 2868706 w 6122894"/>
                <a:gd name="csY35" fmla="*/ 1398494 h 4868586"/>
                <a:gd name="csX36" fmla="*/ 2904565 w 6122894"/>
                <a:gd name="csY36" fmla="*/ 1434352 h 4868586"/>
                <a:gd name="csX37" fmla="*/ 2958353 w 6122894"/>
                <a:gd name="csY37" fmla="*/ 1515035 h 4868586"/>
                <a:gd name="csX38" fmla="*/ 3003176 w 6122894"/>
                <a:gd name="csY38" fmla="*/ 1559858 h 4868586"/>
                <a:gd name="csX39" fmla="*/ 3039035 w 6122894"/>
                <a:gd name="csY39" fmla="*/ 1622611 h 4868586"/>
                <a:gd name="csX40" fmla="*/ 3056965 w 6122894"/>
                <a:gd name="csY40" fmla="*/ 1640541 h 4868586"/>
                <a:gd name="csX41" fmla="*/ 3074894 w 6122894"/>
                <a:gd name="csY41" fmla="*/ 1667435 h 4868586"/>
                <a:gd name="csX42" fmla="*/ 3137647 w 6122894"/>
                <a:gd name="csY42" fmla="*/ 1721223 h 4868586"/>
                <a:gd name="csX43" fmla="*/ 3218329 w 6122894"/>
                <a:gd name="csY43" fmla="*/ 1828800 h 4868586"/>
                <a:gd name="csX44" fmla="*/ 3263153 w 6122894"/>
                <a:gd name="csY44" fmla="*/ 1873623 h 4868586"/>
                <a:gd name="csX45" fmla="*/ 3316941 w 6122894"/>
                <a:gd name="csY45" fmla="*/ 1945341 h 4868586"/>
                <a:gd name="csX46" fmla="*/ 3424517 w 6122894"/>
                <a:gd name="csY46" fmla="*/ 2079811 h 4868586"/>
                <a:gd name="csX47" fmla="*/ 3496235 w 6122894"/>
                <a:gd name="csY47" fmla="*/ 2187388 h 4868586"/>
                <a:gd name="csX48" fmla="*/ 3532094 w 6122894"/>
                <a:gd name="csY48" fmla="*/ 2259105 h 4868586"/>
                <a:gd name="csX49" fmla="*/ 3558988 w 6122894"/>
                <a:gd name="csY49" fmla="*/ 2321858 h 4868586"/>
                <a:gd name="csX50" fmla="*/ 3585882 w 6122894"/>
                <a:gd name="csY50" fmla="*/ 2366682 h 4868586"/>
                <a:gd name="csX51" fmla="*/ 3603812 w 6122894"/>
                <a:gd name="csY51" fmla="*/ 2402541 h 4868586"/>
                <a:gd name="csX52" fmla="*/ 3657600 w 6122894"/>
                <a:gd name="csY52" fmla="*/ 2492188 h 4868586"/>
                <a:gd name="csX53" fmla="*/ 3666565 w 6122894"/>
                <a:gd name="csY53" fmla="*/ 2528047 h 4868586"/>
                <a:gd name="csX54" fmla="*/ 3702423 w 6122894"/>
                <a:gd name="csY54" fmla="*/ 2581835 h 4868586"/>
                <a:gd name="csX55" fmla="*/ 3738282 w 6122894"/>
                <a:gd name="csY55" fmla="*/ 2671482 h 4868586"/>
                <a:gd name="csX56" fmla="*/ 3756212 w 6122894"/>
                <a:gd name="csY56" fmla="*/ 2707341 h 4868586"/>
                <a:gd name="csX57" fmla="*/ 3765176 w 6122894"/>
                <a:gd name="csY57" fmla="*/ 2743200 h 4868586"/>
                <a:gd name="csX58" fmla="*/ 3801035 w 6122894"/>
                <a:gd name="csY58" fmla="*/ 2832847 h 4868586"/>
                <a:gd name="csX59" fmla="*/ 3854823 w 6122894"/>
                <a:gd name="csY59" fmla="*/ 3003176 h 4868586"/>
                <a:gd name="csX60" fmla="*/ 3890682 w 6122894"/>
                <a:gd name="csY60" fmla="*/ 3056964 h 4868586"/>
                <a:gd name="csX61" fmla="*/ 3908612 w 6122894"/>
                <a:gd name="csY61" fmla="*/ 3101788 h 4868586"/>
                <a:gd name="csX62" fmla="*/ 3953435 w 6122894"/>
                <a:gd name="csY62" fmla="*/ 3200400 h 4868586"/>
                <a:gd name="csX63" fmla="*/ 4016188 w 6122894"/>
                <a:gd name="csY63" fmla="*/ 3361764 h 4868586"/>
                <a:gd name="csX64" fmla="*/ 4114800 w 6122894"/>
                <a:gd name="csY64" fmla="*/ 3576917 h 4868586"/>
                <a:gd name="csX65" fmla="*/ 4267200 w 6122894"/>
                <a:gd name="csY65" fmla="*/ 3935505 h 4868586"/>
                <a:gd name="csX66" fmla="*/ 4276165 w 6122894"/>
                <a:gd name="csY66" fmla="*/ 3962400 h 4868586"/>
                <a:gd name="csX67" fmla="*/ 4312023 w 6122894"/>
                <a:gd name="csY67" fmla="*/ 4025152 h 4868586"/>
                <a:gd name="csX68" fmla="*/ 4329953 w 6122894"/>
                <a:gd name="csY68" fmla="*/ 4069976 h 4868586"/>
                <a:gd name="csX69" fmla="*/ 4401670 w 6122894"/>
                <a:gd name="csY69" fmla="*/ 4177552 h 4868586"/>
                <a:gd name="csX70" fmla="*/ 4437529 w 6122894"/>
                <a:gd name="csY70" fmla="*/ 4204447 h 4868586"/>
                <a:gd name="csX71" fmla="*/ 4563035 w 6122894"/>
                <a:gd name="csY71" fmla="*/ 4285129 h 4868586"/>
                <a:gd name="csX72" fmla="*/ 4589929 w 6122894"/>
                <a:gd name="csY72" fmla="*/ 4303058 h 4868586"/>
                <a:gd name="csX73" fmla="*/ 4751294 w 6122894"/>
                <a:gd name="csY73" fmla="*/ 4374776 h 4868586"/>
                <a:gd name="csX74" fmla="*/ 4778188 w 6122894"/>
                <a:gd name="csY74" fmla="*/ 4383741 h 4868586"/>
                <a:gd name="csX75" fmla="*/ 4858870 w 6122894"/>
                <a:gd name="csY75" fmla="*/ 4419600 h 4868586"/>
                <a:gd name="csX76" fmla="*/ 5020235 w 6122894"/>
                <a:gd name="csY76" fmla="*/ 4482352 h 4868586"/>
                <a:gd name="csX77" fmla="*/ 5109882 w 6122894"/>
                <a:gd name="csY77" fmla="*/ 4509247 h 4868586"/>
                <a:gd name="csX78" fmla="*/ 5163670 w 6122894"/>
                <a:gd name="csY78" fmla="*/ 4527176 h 4868586"/>
                <a:gd name="csX79" fmla="*/ 5199529 w 6122894"/>
                <a:gd name="csY79" fmla="*/ 4536141 h 4868586"/>
                <a:gd name="csX80" fmla="*/ 5271247 w 6122894"/>
                <a:gd name="csY80" fmla="*/ 4563035 h 4868586"/>
                <a:gd name="csX81" fmla="*/ 5307106 w 6122894"/>
                <a:gd name="csY81" fmla="*/ 4572000 h 4868586"/>
                <a:gd name="csX82" fmla="*/ 5387788 w 6122894"/>
                <a:gd name="csY82" fmla="*/ 4598894 h 4868586"/>
                <a:gd name="csX83" fmla="*/ 5414682 w 6122894"/>
                <a:gd name="csY83" fmla="*/ 4616823 h 4868586"/>
                <a:gd name="csX84" fmla="*/ 5477435 w 6122894"/>
                <a:gd name="csY84" fmla="*/ 4634752 h 4868586"/>
                <a:gd name="csX85" fmla="*/ 5611906 w 6122894"/>
                <a:gd name="csY85" fmla="*/ 4688541 h 4868586"/>
                <a:gd name="csX86" fmla="*/ 5692588 w 6122894"/>
                <a:gd name="csY86" fmla="*/ 4724400 h 4868586"/>
                <a:gd name="csX87" fmla="*/ 5719482 w 6122894"/>
                <a:gd name="csY87" fmla="*/ 4733364 h 4868586"/>
                <a:gd name="csX88" fmla="*/ 5791200 w 6122894"/>
                <a:gd name="csY88" fmla="*/ 4760258 h 4868586"/>
                <a:gd name="csX89" fmla="*/ 5862917 w 6122894"/>
                <a:gd name="csY89" fmla="*/ 4796117 h 4868586"/>
                <a:gd name="csX90" fmla="*/ 5916706 w 6122894"/>
                <a:gd name="csY90" fmla="*/ 4814047 h 4868586"/>
                <a:gd name="csX91" fmla="*/ 6024282 w 6122894"/>
                <a:gd name="csY91" fmla="*/ 4849905 h 4868586"/>
                <a:gd name="csX92" fmla="*/ 6060141 w 6122894"/>
                <a:gd name="csY92" fmla="*/ 4858870 h 4868586"/>
                <a:gd name="csX93" fmla="*/ 6087035 w 6122894"/>
                <a:gd name="csY93" fmla="*/ 4867835 h 4868586"/>
                <a:gd name="csX94" fmla="*/ 6122894 w 6122894"/>
                <a:gd name="csY94" fmla="*/ 4867835 h 48685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Lst>
              <a:rect l="l" t="t" r="r" b="b"/>
              <a:pathLst>
                <a:path w="6122894" h="4868586">
                  <a:moveTo>
                    <a:pt x="0" y="170329"/>
                  </a:moveTo>
                  <a:cubicBezTo>
                    <a:pt x="38095" y="147472"/>
                    <a:pt x="36336" y="144119"/>
                    <a:pt x="71717" y="134470"/>
                  </a:cubicBezTo>
                  <a:cubicBezTo>
                    <a:pt x="95490" y="127986"/>
                    <a:pt x="143435" y="116541"/>
                    <a:pt x="143435" y="116541"/>
                  </a:cubicBezTo>
                  <a:cubicBezTo>
                    <a:pt x="149412" y="110564"/>
                    <a:pt x="153805" y="102391"/>
                    <a:pt x="161365" y="98611"/>
                  </a:cubicBezTo>
                  <a:cubicBezTo>
                    <a:pt x="172385" y="93101"/>
                    <a:pt x="185377" y="93032"/>
                    <a:pt x="197223" y="89647"/>
                  </a:cubicBezTo>
                  <a:cubicBezTo>
                    <a:pt x="206309" y="87051"/>
                    <a:pt x="215665" y="84908"/>
                    <a:pt x="224117" y="80682"/>
                  </a:cubicBezTo>
                  <a:cubicBezTo>
                    <a:pt x="258340" y="63570"/>
                    <a:pt x="270276" y="48805"/>
                    <a:pt x="304800" y="35858"/>
                  </a:cubicBezTo>
                  <a:cubicBezTo>
                    <a:pt x="331470" y="25857"/>
                    <a:pt x="379378" y="21627"/>
                    <a:pt x="403412" y="17929"/>
                  </a:cubicBezTo>
                  <a:cubicBezTo>
                    <a:pt x="508029" y="1834"/>
                    <a:pt x="403201" y="14963"/>
                    <a:pt x="537882" y="0"/>
                  </a:cubicBezTo>
                  <a:cubicBezTo>
                    <a:pt x="787869" y="19229"/>
                    <a:pt x="1044377" y="25895"/>
                    <a:pt x="1290917" y="80682"/>
                  </a:cubicBezTo>
                  <a:cubicBezTo>
                    <a:pt x="1330594" y="89499"/>
                    <a:pt x="1368378" y="105375"/>
                    <a:pt x="1407459" y="116541"/>
                  </a:cubicBezTo>
                  <a:cubicBezTo>
                    <a:pt x="1452064" y="129285"/>
                    <a:pt x="1497106" y="140447"/>
                    <a:pt x="1541929" y="152400"/>
                  </a:cubicBezTo>
                  <a:cubicBezTo>
                    <a:pt x="1574800" y="173317"/>
                    <a:pt x="1608837" y="192506"/>
                    <a:pt x="1640541" y="215152"/>
                  </a:cubicBezTo>
                  <a:cubicBezTo>
                    <a:pt x="1661459" y="230093"/>
                    <a:pt x="1681671" y="246075"/>
                    <a:pt x="1703294" y="259976"/>
                  </a:cubicBezTo>
                  <a:cubicBezTo>
                    <a:pt x="1794438" y="318569"/>
                    <a:pt x="1737342" y="271700"/>
                    <a:pt x="1819835" y="331694"/>
                  </a:cubicBezTo>
                  <a:cubicBezTo>
                    <a:pt x="1835309" y="342948"/>
                    <a:pt x="1848984" y="356579"/>
                    <a:pt x="1864659" y="367552"/>
                  </a:cubicBezTo>
                  <a:cubicBezTo>
                    <a:pt x="1878933" y="377544"/>
                    <a:pt x="1896531" y="382791"/>
                    <a:pt x="1909482" y="394447"/>
                  </a:cubicBezTo>
                  <a:cubicBezTo>
                    <a:pt x="1926830" y="410060"/>
                    <a:pt x="1937803" y="431732"/>
                    <a:pt x="1954306" y="448235"/>
                  </a:cubicBezTo>
                  <a:cubicBezTo>
                    <a:pt x="1961925" y="455853"/>
                    <a:pt x="1973020" y="459152"/>
                    <a:pt x="1981200" y="466164"/>
                  </a:cubicBezTo>
                  <a:cubicBezTo>
                    <a:pt x="1994035" y="477165"/>
                    <a:pt x="2004384" y="490839"/>
                    <a:pt x="2017059" y="502023"/>
                  </a:cubicBezTo>
                  <a:cubicBezTo>
                    <a:pt x="2055217" y="535692"/>
                    <a:pt x="2094827" y="567678"/>
                    <a:pt x="2133600" y="600635"/>
                  </a:cubicBezTo>
                  <a:cubicBezTo>
                    <a:pt x="2154592" y="618478"/>
                    <a:pt x="2173430" y="639141"/>
                    <a:pt x="2196353" y="654423"/>
                  </a:cubicBezTo>
                  <a:cubicBezTo>
                    <a:pt x="2205318" y="660399"/>
                    <a:pt x="2215067" y="665340"/>
                    <a:pt x="2223247" y="672352"/>
                  </a:cubicBezTo>
                  <a:cubicBezTo>
                    <a:pt x="2321010" y="756148"/>
                    <a:pt x="2203586" y="661655"/>
                    <a:pt x="2286000" y="744070"/>
                  </a:cubicBezTo>
                  <a:cubicBezTo>
                    <a:pt x="2322287" y="780357"/>
                    <a:pt x="2339051" y="784043"/>
                    <a:pt x="2384612" y="806823"/>
                  </a:cubicBezTo>
                  <a:lnTo>
                    <a:pt x="2465294" y="887505"/>
                  </a:lnTo>
                  <a:lnTo>
                    <a:pt x="2519082" y="941294"/>
                  </a:lnTo>
                  <a:cubicBezTo>
                    <a:pt x="2528047" y="950259"/>
                    <a:pt x="2538056" y="958288"/>
                    <a:pt x="2545976" y="968188"/>
                  </a:cubicBezTo>
                  <a:cubicBezTo>
                    <a:pt x="2557929" y="983129"/>
                    <a:pt x="2569035" y="998789"/>
                    <a:pt x="2581835" y="1013011"/>
                  </a:cubicBezTo>
                  <a:cubicBezTo>
                    <a:pt x="2595970" y="1028717"/>
                    <a:pt x="2615788" y="1039716"/>
                    <a:pt x="2626659" y="1057835"/>
                  </a:cubicBezTo>
                  <a:cubicBezTo>
                    <a:pt x="2635624" y="1072776"/>
                    <a:pt x="2643635" y="1088332"/>
                    <a:pt x="2653553" y="1102658"/>
                  </a:cubicBezTo>
                  <a:cubicBezTo>
                    <a:pt x="2670562" y="1127227"/>
                    <a:pt x="2689412" y="1150470"/>
                    <a:pt x="2707341" y="1174376"/>
                  </a:cubicBezTo>
                  <a:cubicBezTo>
                    <a:pt x="2716306" y="1186329"/>
                    <a:pt x="2725947" y="1197803"/>
                    <a:pt x="2734235" y="1210235"/>
                  </a:cubicBezTo>
                  <a:lnTo>
                    <a:pt x="2752165" y="1237129"/>
                  </a:lnTo>
                  <a:cubicBezTo>
                    <a:pt x="2775487" y="1307100"/>
                    <a:pt x="2737282" y="1205841"/>
                    <a:pt x="2805953" y="1308847"/>
                  </a:cubicBezTo>
                  <a:cubicBezTo>
                    <a:pt x="2819465" y="1329114"/>
                    <a:pt x="2850125" y="1377258"/>
                    <a:pt x="2868706" y="1398494"/>
                  </a:cubicBezTo>
                  <a:cubicBezTo>
                    <a:pt x="2879837" y="1411215"/>
                    <a:pt x="2893434" y="1421631"/>
                    <a:pt x="2904565" y="1434352"/>
                  </a:cubicBezTo>
                  <a:cubicBezTo>
                    <a:pt x="2990819" y="1532927"/>
                    <a:pt x="2866739" y="1400516"/>
                    <a:pt x="2958353" y="1515035"/>
                  </a:cubicBezTo>
                  <a:cubicBezTo>
                    <a:pt x="2971553" y="1531535"/>
                    <a:pt x="2990498" y="1542954"/>
                    <a:pt x="3003176" y="1559858"/>
                  </a:cubicBezTo>
                  <a:cubicBezTo>
                    <a:pt x="3017631" y="1579132"/>
                    <a:pt x="3025671" y="1602565"/>
                    <a:pt x="3039035" y="1622611"/>
                  </a:cubicBezTo>
                  <a:cubicBezTo>
                    <a:pt x="3043724" y="1629644"/>
                    <a:pt x="3051685" y="1633941"/>
                    <a:pt x="3056965" y="1640541"/>
                  </a:cubicBezTo>
                  <a:cubicBezTo>
                    <a:pt x="3063696" y="1648954"/>
                    <a:pt x="3067997" y="1659158"/>
                    <a:pt x="3074894" y="1667435"/>
                  </a:cubicBezTo>
                  <a:cubicBezTo>
                    <a:pt x="3095704" y="1692408"/>
                    <a:pt x="3111266" y="1701438"/>
                    <a:pt x="3137647" y="1721223"/>
                  </a:cubicBezTo>
                  <a:cubicBezTo>
                    <a:pt x="3172918" y="1774128"/>
                    <a:pt x="3174370" y="1780445"/>
                    <a:pt x="3218329" y="1828800"/>
                  </a:cubicBezTo>
                  <a:cubicBezTo>
                    <a:pt x="3232543" y="1844435"/>
                    <a:pt x="3249504" y="1857493"/>
                    <a:pt x="3263153" y="1873623"/>
                  </a:cubicBezTo>
                  <a:cubicBezTo>
                    <a:pt x="3282455" y="1896435"/>
                    <a:pt x="3298479" y="1921844"/>
                    <a:pt x="3316941" y="1945341"/>
                  </a:cubicBezTo>
                  <a:cubicBezTo>
                    <a:pt x="3355124" y="1993938"/>
                    <a:pt x="3388972" y="2026493"/>
                    <a:pt x="3424517" y="2079811"/>
                  </a:cubicBezTo>
                  <a:cubicBezTo>
                    <a:pt x="3448423" y="2115670"/>
                    <a:pt x="3476961" y="2148841"/>
                    <a:pt x="3496235" y="2187388"/>
                  </a:cubicBezTo>
                  <a:cubicBezTo>
                    <a:pt x="3508188" y="2211294"/>
                    <a:pt x="3520791" y="2234885"/>
                    <a:pt x="3532094" y="2259105"/>
                  </a:cubicBezTo>
                  <a:cubicBezTo>
                    <a:pt x="3541718" y="2279728"/>
                    <a:pt x="3548811" y="2301503"/>
                    <a:pt x="3558988" y="2321858"/>
                  </a:cubicBezTo>
                  <a:cubicBezTo>
                    <a:pt x="3566780" y="2337443"/>
                    <a:pt x="3577420" y="2351450"/>
                    <a:pt x="3585882" y="2366682"/>
                  </a:cubicBezTo>
                  <a:cubicBezTo>
                    <a:pt x="3592372" y="2378364"/>
                    <a:pt x="3596729" y="2391208"/>
                    <a:pt x="3603812" y="2402541"/>
                  </a:cubicBezTo>
                  <a:cubicBezTo>
                    <a:pt x="3640362" y="2461020"/>
                    <a:pt x="3627206" y="2416204"/>
                    <a:pt x="3657600" y="2492188"/>
                  </a:cubicBezTo>
                  <a:cubicBezTo>
                    <a:pt x="3662176" y="2503628"/>
                    <a:pt x="3661055" y="2517027"/>
                    <a:pt x="3666565" y="2528047"/>
                  </a:cubicBezTo>
                  <a:cubicBezTo>
                    <a:pt x="3676202" y="2547320"/>
                    <a:pt x="3692786" y="2562562"/>
                    <a:pt x="3702423" y="2581835"/>
                  </a:cubicBezTo>
                  <a:cubicBezTo>
                    <a:pt x="3716816" y="2610622"/>
                    <a:pt x="3725604" y="2641900"/>
                    <a:pt x="3738282" y="2671482"/>
                  </a:cubicBezTo>
                  <a:cubicBezTo>
                    <a:pt x="3743546" y="2683765"/>
                    <a:pt x="3750235" y="2695388"/>
                    <a:pt x="3756212" y="2707341"/>
                  </a:cubicBezTo>
                  <a:cubicBezTo>
                    <a:pt x="3759200" y="2719294"/>
                    <a:pt x="3761032" y="2731597"/>
                    <a:pt x="3765176" y="2743200"/>
                  </a:cubicBezTo>
                  <a:cubicBezTo>
                    <a:pt x="3776001" y="2773509"/>
                    <a:pt x="3791343" y="2802157"/>
                    <a:pt x="3801035" y="2832847"/>
                  </a:cubicBezTo>
                  <a:cubicBezTo>
                    <a:pt x="3818964" y="2889623"/>
                    <a:pt x="3821796" y="2953636"/>
                    <a:pt x="3854823" y="3003176"/>
                  </a:cubicBezTo>
                  <a:cubicBezTo>
                    <a:pt x="3866776" y="3021105"/>
                    <a:pt x="3880363" y="3038047"/>
                    <a:pt x="3890682" y="3056964"/>
                  </a:cubicBezTo>
                  <a:cubicBezTo>
                    <a:pt x="3898388" y="3071091"/>
                    <a:pt x="3902162" y="3087045"/>
                    <a:pt x="3908612" y="3101788"/>
                  </a:cubicBezTo>
                  <a:cubicBezTo>
                    <a:pt x="3923084" y="3134868"/>
                    <a:pt x="3939629" y="3167037"/>
                    <a:pt x="3953435" y="3200400"/>
                  </a:cubicBezTo>
                  <a:cubicBezTo>
                    <a:pt x="3975501" y="3253727"/>
                    <a:pt x="3990379" y="3310144"/>
                    <a:pt x="4016188" y="3361764"/>
                  </a:cubicBezTo>
                  <a:cubicBezTo>
                    <a:pt x="4051060" y="3431509"/>
                    <a:pt x="4089276" y="3506725"/>
                    <a:pt x="4114800" y="3576917"/>
                  </a:cubicBezTo>
                  <a:cubicBezTo>
                    <a:pt x="4188817" y="3780463"/>
                    <a:pt x="4120866" y="3601027"/>
                    <a:pt x="4267200" y="3935505"/>
                  </a:cubicBezTo>
                  <a:cubicBezTo>
                    <a:pt x="4270988" y="3944163"/>
                    <a:pt x="4271939" y="3953948"/>
                    <a:pt x="4276165" y="3962400"/>
                  </a:cubicBezTo>
                  <a:cubicBezTo>
                    <a:pt x="4286939" y="3983948"/>
                    <a:pt x="4301249" y="4003604"/>
                    <a:pt x="4312023" y="4025152"/>
                  </a:cubicBezTo>
                  <a:cubicBezTo>
                    <a:pt x="4319220" y="4039545"/>
                    <a:pt x="4322324" y="4055807"/>
                    <a:pt x="4329953" y="4069976"/>
                  </a:cubicBezTo>
                  <a:cubicBezTo>
                    <a:pt x="4334731" y="4078849"/>
                    <a:pt x="4383282" y="4159164"/>
                    <a:pt x="4401670" y="4177552"/>
                  </a:cubicBezTo>
                  <a:cubicBezTo>
                    <a:pt x="4412235" y="4188117"/>
                    <a:pt x="4425097" y="4196159"/>
                    <a:pt x="4437529" y="4204447"/>
                  </a:cubicBezTo>
                  <a:cubicBezTo>
                    <a:pt x="4478910" y="4232035"/>
                    <a:pt x="4521280" y="4258111"/>
                    <a:pt x="4563035" y="4285129"/>
                  </a:cubicBezTo>
                  <a:cubicBezTo>
                    <a:pt x="4572081" y="4290982"/>
                    <a:pt x="4580083" y="4298682"/>
                    <a:pt x="4589929" y="4303058"/>
                  </a:cubicBezTo>
                  <a:cubicBezTo>
                    <a:pt x="4643717" y="4326964"/>
                    <a:pt x="4695453" y="4356162"/>
                    <a:pt x="4751294" y="4374776"/>
                  </a:cubicBezTo>
                  <a:cubicBezTo>
                    <a:pt x="4760259" y="4377764"/>
                    <a:pt x="4769465" y="4380106"/>
                    <a:pt x="4778188" y="4383741"/>
                  </a:cubicBezTo>
                  <a:cubicBezTo>
                    <a:pt x="4805355" y="4395061"/>
                    <a:pt x="4831746" y="4408179"/>
                    <a:pt x="4858870" y="4419600"/>
                  </a:cubicBezTo>
                  <a:cubicBezTo>
                    <a:pt x="4884032" y="4430194"/>
                    <a:pt x="4988343" y="4471721"/>
                    <a:pt x="5020235" y="4482352"/>
                  </a:cubicBezTo>
                  <a:cubicBezTo>
                    <a:pt x="5094495" y="4507106"/>
                    <a:pt x="4976512" y="4468210"/>
                    <a:pt x="5109882" y="4509247"/>
                  </a:cubicBezTo>
                  <a:cubicBezTo>
                    <a:pt x="5127945" y="4514805"/>
                    <a:pt x="5145568" y="4521745"/>
                    <a:pt x="5163670" y="4527176"/>
                  </a:cubicBezTo>
                  <a:cubicBezTo>
                    <a:pt x="5175471" y="4530716"/>
                    <a:pt x="5187840" y="4532245"/>
                    <a:pt x="5199529" y="4536141"/>
                  </a:cubicBezTo>
                  <a:cubicBezTo>
                    <a:pt x="5223750" y="4544215"/>
                    <a:pt x="5247026" y="4554961"/>
                    <a:pt x="5271247" y="4563035"/>
                  </a:cubicBezTo>
                  <a:cubicBezTo>
                    <a:pt x="5282936" y="4566931"/>
                    <a:pt x="5295330" y="4568377"/>
                    <a:pt x="5307106" y="4572000"/>
                  </a:cubicBezTo>
                  <a:cubicBezTo>
                    <a:pt x="5334201" y="4580337"/>
                    <a:pt x="5364200" y="4583169"/>
                    <a:pt x="5387788" y="4598894"/>
                  </a:cubicBezTo>
                  <a:cubicBezTo>
                    <a:pt x="5396753" y="4604870"/>
                    <a:pt x="5404678" y="4612822"/>
                    <a:pt x="5414682" y="4616823"/>
                  </a:cubicBezTo>
                  <a:cubicBezTo>
                    <a:pt x="5434881" y="4624902"/>
                    <a:pt x="5456517" y="4628776"/>
                    <a:pt x="5477435" y="4634752"/>
                  </a:cubicBezTo>
                  <a:cubicBezTo>
                    <a:pt x="5541375" y="4677380"/>
                    <a:pt x="5474475" y="4636186"/>
                    <a:pt x="5611906" y="4688541"/>
                  </a:cubicBezTo>
                  <a:cubicBezTo>
                    <a:pt x="5639409" y="4699018"/>
                    <a:pt x="5665421" y="4713081"/>
                    <a:pt x="5692588" y="4724400"/>
                  </a:cubicBezTo>
                  <a:cubicBezTo>
                    <a:pt x="5701311" y="4728034"/>
                    <a:pt x="5710601" y="4730135"/>
                    <a:pt x="5719482" y="4733364"/>
                  </a:cubicBezTo>
                  <a:cubicBezTo>
                    <a:pt x="5743476" y="4742089"/>
                    <a:pt x="5767809" y="4750024"/>
                    <a:pt x="5791200" y="4760258"/>
                  </a:cubicBezTo>
                  <a:cubicBezTo>
                    <a:pt x="5815687" y="4770971"/>
                    <a:pt x="5838351" y="4785588"/>
                    <a:pt x="5862917" y="4796117"/>
                  </a:cubicBezTo>
                  <a:cubicBezTo>
                    <a:pt x="5880288" y="4803562"/>
                    <a:pt x="5899066" y="4807262"/>
                    <a:pt x="5916706" y="4814047"/>
                  </a:cubicBezTo>
                  <a:cubicBezTo>
                    <a:pt x="6027966" y="4856839"/>
                    <a:pt x="5934043" y="4829852"/>
                    <a:pt x="6024282" y="4849905"/>
                  </a:cubicBezTo>
                  <a:cubicBezTo>
                    <a:pt x="6036310" y="4852578"/>
                    <a:pt x="6048294" y="4855485"/>
                    <a:pt x="6060141" y="4858870"/>
                  </a:cubicBezTo>
                  <a:cubicBezTo>
                    <a:pt x="6069227" y="4861466"/>
                    <a:pt x="6077680" y="4866499"/>
                    <a:pt x="6087035" y="4867835"/>
                  </a:cubicBezTo>
                  <a:cubicBezTo>
                    <a:pt x="6098868" y="4869525"/>
                    <a:pt x="6110941" y="4867835"/>
                    <a:pt x="6122894" y="4867835"/>
                  </a:cubicBezTo>
                </a:path>
              </a:pathLst>
            </a:custGeom>
            <a:noFill/>
            <a:ln w="38100">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BA88433-6BFC-7E1B-7AED-3667D3170743}"/>
                </a:ext>
              </a:extLst>
            </p:cNvPr>
            <p:cNvSpPr/>
            <p:nvPr/>
          </p:nvSpPr>
          <p:spPr>
            <a:xfrm>
              <a:off x="7288306" y="4401561"/>
              <a:ext cx="2206156" cy="8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Paul planned to deliver contributions here</a:t>
              </a:r>
            </a:p>
          </p:txBody>
        </p:sp>
      </p:grpSp>
      <p:grpSp>
        <p:nvGrpSpPr>
          <p:cNvPr id="36" name="Group 35">
            <a:extLst>
              <a:ext uri="{FF2B5EF4-FFF2-40B4-BE49-F238E27FC236}">
                <a16:creationId xmlns:a16="http://schemas.microsoft.com/office/drawing/2014/main" id="{027D8101-1715-F2F7-BEDC-C870C06C3125}"/>
              </a:ext>
            </a:extLst>
          </p:cNvPr>
          <p:cNvGrpSpPr/>
          <p:nvPr/>
        </p:nvGrpSpPr>
        <p:grpSpPr>
          <a:xfrm>
            <a:off x="428625" y="628650"/>
            <a:ext cx="10287000" cy="5334000"/>
            <a:chOff x="428625" y="628650"/>
            <a:chExt cx="10287000" cy="5334000"/>
          </a:xfrm>
        </p:grpSpPr>
        <p:sp>
          <p:nvSpPr>
            <p:cNvPr id="35" name="Freeform: Shape 34">
              <a:extLst>
                <a:ext uri="{FF2B5EF4-FFF2-40B4-BE49-F238E27FC236}">
                  <a16:creationId xmlns:a16="http://schemas.microsoft.com/office/drawing/2014/main" id="{400691F4-4DA3-79CB-AC3F-0C0870955ACE}"/>
                </a:ext>
              </a:extLst>
            </p:cNvPr>
            <p:cNvSpPr/>
            <p:nvPr/>
          </p:nvSpPr>
          <p:spPr>
            <a:xfrm>
              <a:off x="428625" y="628650"/>
              <a:ext cx="10287000" cy="5334000"/>
            </a:xfrm>
            <a:custGeom>
              <a:avLst/>
              <a:gdLst>
                <a:gd name="csX0" fmla="*/ 10287000 w 10287000"/>
                <a:gd name="csY0" fmla="*/ 5334000 h 5334000"/>
                <a:gd name="csX1" fmla="*/ 9963150 w 10287000"/>
                <a:gd name="csY1" fmla="*/ 5314950 h 5334000"/>
                <a:gd name="csX2" fmla="*/ 9753600 w 10287000"/>
                <a:gd name="csY2" fmla="*/ 5295900 h 5334000"/>
                <a:gd name="csX3" fmla="*/ 9239250 w 10287000"/>
                <a:gd name="csY3" fmla="*/ 5248275 h 5334000"/>
                <a:gd name="csX4" fmla="*/ 8391525 w 10287000"/>
                <a:gd name="csY4" fmla="*/ 5181600 h 5334000"/>
                <a:gd name="csX5" fmla="*/ 8039100 w 10287000"/>
                <a:gd name="csY5" fmla="*/ 5133975 h 5334000"/>
                <a:gd name="csX6" fmla="*/ 7896225 w 10287000"/>
                <a:gd name="csY6" fmla="*/ 5114925 h 5334000"/>
                <a:gd name="csX7" fmla="*/ 7677150 w 10287000"/>
                <a:gd name="csY7" fmla="*/ 5076825 h 5334000"/>
                <a:gd name="csX8" fmla="*/ 7543800 w 10287000"/>
                <a:gd name="csY8" fmla="*/ 5057775 h 5334000"/>
                <a:gd name="csX9" fmla="*/ 7467600 w 10287000"/>
                <a:gd name="csY9" fmla="*/ 5038725 h 5334000"/>
                <a:gd name="csX10" fmla="*/ 7267575 w 10287000"/>
                <a:gd name="csY10" fmla="*/ 5000625 h 5334000"/>
                <a:gd name="csX11" fmla="*/ 6886575 w 10287000"/>
                <a:gd name="csY11" fmla="*/ 4953000 h 5334000"/>
                <a:gd name="csX12" fmla="*/ 6715125 w 10287000"/>
                <a:gd name="csY12" fmla="*/ 4933950 h 5334000"/>
                <a:gd name="csX13" fmla="*/ 6467475 w 10287000"/>
                <a:gd name="csY13" fmla="*/ 4924425 h 5334000"/>
                <a:gd name="csX14" fmla="*/ 6286500 w 10287000"/>
                <a:gd name="csY14" fmla="*/ 4905375 h 5334000"/>
                <a:gd name="csX15" fmla="*/ 6134100 w 10287000"/>
                <a:gd name="csY15" fmla="*/ 4886325 h 5334000"/>
                <a:gd name="csX16" fmla="*/ 6019800 w 10287000"/>
                <a:gd name="csY16" fmla="*/ 4876800 h 5334000"/>
                <a:gd name="csX17" fmla="*/ 5781675 w 10287000"/>
                <a:gd name="csY17" fmla="*/ 4857750 h 5334000"/>
                <a:gd name="csX18" fmla="*/ 4895850 w 10287000"/>
                <a:gd name="csY18" fmla="*/ 4838700 h 5334000"/>
                <a:gd name="csX19" fmla="*/ 4505325 w 10287000"/>
                <a:gd name="csY19" fmla="*/ 4781550 h 5334000"/>
                <a:gd name="csX20" fmla="*/ 4381500 w 10287000"/>
                <a:gd name="csY20" fmla="*/ 4752975 h 5334000"/>
                <a:gd name="csX21" fmla="*/ 4162425 w 10287000"/>
                <a:gd name="csY21" fmla="*/ 4695825 h 5334000"/>
                <a:gd name="csX22" fmla="*/ 3914775 w 10287000"/>
                <a:gd name="csY22" fmla="*/ 4657725 h 5334000"/>
                <a:gd name="csX23" fmla="*/ 3752850 w 10287000"/>
                <a:gd name="csY23" fmla="*/ 4619625 h 5334000"/>
                <a:gd name="csX24" fmla="*/ 3562350 w 10287000"/>
                <a:gd name="csY24" fmla="*/ 4591050 h 5334000"/>
                <a:gd name="csX25" fmla="*/ 3362325 w 10287000"/>
                <a:gd name="csY25" fmla="*/ 4552950 h 5334000"/>
                <a:gd name="csX26" fmla="*/ 3295650 w 10287000"/>
                <a:gd name="csY26" fmla="*/ 4533900 h 5334000"/>
                <a:gd name="csX27" fmla="*/ 3105150 w 10287000"/>
                <a:gd name="csY27" fmla="*/ 4495800 h 5334000"/>
                <a:gd name="csX28" fmla="*/ 3019425 w 10287000"/>
                <a:gd name="csY28" fmla="*/ 4476750 h 5334000"/>
                <a:gd name="csX29" fmla="*/ 2962275 w 10287000"/>
                <a:gd name="csY29" fmla="*/ 4457700 h 5334000"/>
                <a:gd name="csX30" fmla="*/ 2800350 w 10287000"/>
                <a:gd name="csY30" fmla="*/ 4410075 h 5334000"/>
                <a:gd name="csX31" fmla="*/ 2695575 w 10287000"/>
                <a:gd name="csY31" fmla="*/ 4343400 h 5334000"/>
                <a:gd name="csX32" fmla="*/ 2609850 w 10287000"/>
                <a:gd name="csY32" fmla="*/ 4286250 h 5334000"/>
                <a:gd name="csX33" fmla="*/ 2295525 w 10287000"/>
                <a:gd name="csY33" fmla="*/ 4076700 h 5334000"/>
                <a:gd name="csX34" fmla="*/ 2133600 w 10287000"/>
                <a:gd name="csY34" fmla="*/ 3905250 h 5334000"/>
                <a:gd name="csX35" fmla="*/ 2038350 w 10287000"/>
                <a:gd name="csY35" fmla="*/ 3810000 h 5334000"/>
                <a:gd name="csX36" fmla="*/ 1971675 w 10287000"/>
                <a:gd name="csY36" fmla="*/ 3724275 h 5334000"/>
                <a:gd name="csX37" fmla="*/ 1781175 w 10287000"/>
                <a:gd name="csY37" fmla="*/ 3419475 h 5334000"/>
                <a:gd name="csX38" fmla="*/ 1743075 w 10287000"/>
                <a:gd name="csY38" fmla="*/ 3324225 h 5334000"/>
                <a:gd name="csX39" fmla="*/ 1714500 w 10287000"/>
                <a:gd name="csY39" fmla="*/ 3162300 h 5334000"/>
                <a:gd name="csX40" fmla="*/ 1676400 w 10287000"/>
                <a:gd name="csY40" fmla="*/ 3028950 h 5334000"/>
                <a:gd name="csX41" fmla="*/ 1657350 w 10287000"/>
                <a:gd name="csY41" fmla="*/ 2886075 h 5334000"/>
                <a:gd name="csX42" fmla="*/ 1628775 w 10287000"/>
                <a:gd name="csY42" fmla="*/ 2771775 h 5334000"/>
                <a:gd name="csX43" fmla="*/ 1590675 w 10287000"/>
                <a:gd name="csY43" fmla="*/ 2581275 h 5334000"/>
                <a:gd name="csX44" fmla="*/ 1581150 w 10287000"/>
                <a:gd name="csY44" fmla="*/ 2352675 h 5334000"/>
                <a:gd name="csX45" fmla="*/ 1571625 w 10287000"/>
                <a:gd name="csY45" fmla="*/ 1905000 h 5334000"/>
                <a:gd name="csX46" fmla="*/ 1562100 w 10287000"/>
                <a:gd name="csY46" fmla="*/ 1781175 h 5334000"/>
                <a:gd name="csX47" fmla="*/ 1485900 w 10287000"/>
                <a:gd name="csY47" fmla="*/ 1504950 h 5334000"/>
                <a:gd name="csX48" fmla="*/ 1447800 w 10287000"/>
                <a:gd name="csY48" fmla="*/ 1371600 h 5334000"/>
                <a:gd name="csX49" fmla="*/ 1428750 w 10287000"/>
                <a:gd name="csY49" fmla="*/ 1323975 h 5334000"/>
                <a:gd name="csX50" fmla="*/ 1409700 w 10287000"/>
                <a:gd name="csY50" fmla="*/ 1247775 h 5334000"/>
                <a:gd name="csX51" fmla="*/ 1390650 w 10287000"/>
                <a:gd name="csY51" fmla="*/ 1209675 h 5334000"/>
                <a:gd name="csX52" fmla="*/ 1362075 w 10287000"/>
                <a:gd name="csY52" fmla="*/ 1114425 h 5334000"/>
                <a:gd name="csX53" fmla="*/ 1323975 w 10287000"/>
                <a:gd name="csY53" fmla="*/ 1057275 h 5334000"/>
                <a:gd name="csX54" fmla="*/ 1285875 w 10287000"/>
                <a:gd name="csY54" fmla="*/ 962025 h 5334000"/>
                <a:gd name="csX55" fmla="*/ 1266825 w 10287000"/>
                <a:gd name="csY55" fmla="*/ 923925 h 5334000"/>
                <a:gd name="csX56" fmla="*/ 1257300 w 10287000"/>
                <a:gd name="csY56" fmla="*/ 895350 h 5334000"/>
                <a:gd name="csX57" fmla="*/ 1228725 w 10287000"/>
                <a:gd name="csY57" fmla="*/ 847725 h 5334000"/>
                <a:gd name="csX58" fmla="*/ 1209675 w 10287000"/>
                <a:gd name="csY58" fmla="*/ 809625 h 5334000"/>
                <a:gd name="csX59" fmla="*/ 1133475 w 10287000"/>
                <a:gd name="csY59" fmla="*/ 714375 h 5334000"/>
                <a:gd name="csX60" fmla="*/ 1000125 w 10287000"/>
                <a:gd name="csY60" fmla="*/ 533400 h 5334000"/>
                <a:gd name="csX61" fmla="*/ 962025 w 10287000"/>
                <a:gd name="csY61" fmla="*/ 466725 h 5334000"/>
                <a:gd name="csX62" fmla="*/ 923925 w 10287000"/>
                <a:gd name="csY62" fmla="*/ 390525 h 5334000"/>
                <a:gd name="csX63" fmla="*/ 895350 w 10287000"/>
                <a:gd name="csY63" fmla="*/ 361950 h 5334000"/>
                <a:gd name="csX64" fmla="*/ 828675 w 10287000"/>
                <a:gd name="csY64" fmla="*/ 304800 h 5334000"/>
                <a:gd name="csX65" fmla="*/ 714375 w 10287000"/>
                <a:gd name="csY65" fmla="*/ 180975 h 5334000"/>
                <a:gd name="csX66" fmla="*/ 685800 w 10287000"/>
                <a:gd name="csY66" fmla="*/ 161925 h 5334000"/>
                <a:gd name="csX67" fmla="*/ 561975 w 10287000"/>
                <a:gd name="csY67" fmla="*/ 85725 h 5334000"/>
                <a:gd name="csX68" fmla="*/ 504825 w 10287000"/>
                <a:gd name="csY68" fmla="*/ 57150 h 5334000"/>
                <a:gd name="csX69" fmla="*/ 409575 w 10287000"/>
                <a:gd name="csY69" fmla="*/ 28575 h 5334000"/>
                <a:gd name="csX70" fmla="*/ 314325 w 10287000"/>
                <a:gd name="csY70" fmla="*/ 9525 h 5334000"/>
                <a:gd name="csX71" fmla="*/ 0 w 10287000"/>
                <a:gd name="csY71" fmla="*/ 0 h 5334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Lst>
              <a:rect l="l" t="t" r="r" b="b"/>
              <a:pathLst>
                <a:path w="10287000" h="5334000">
                  <a:moveTo>
                    <a:pt x="10287000" y="5334000"/>
                  </a:moveTo>
                  <a:lnTo>
                    <a:pt x="9963150" y="5314950"/>
                  </a:lnTo>
                  <a:cubicBezTo>
                    <a:pt x="9893190" y="5309953"/>
                    <a:pt x="9823416" y="5302613"/>
                    <a:pt x="9753600" y="5295900"/>
                  </a:cubicBezTo>
                  <a:cubicBezTo>
                    <a:pt x="9513699" y="5272833"/>
                    <a:pt x="9465845" y="5264798"/>
                    <a:pt x="9239250" y="5248275"/>
                  </a:cubicBezTo>
                  <a:cubicBezTo>
                    <a:pt x="8800923" y="5216314"/>
                    <a:pt x="8709480" y="5222816"/>
                    <a:pt x="8391525" y="5181600"/>
                  </a:cubicBezTo>
                  <a:lnTo>
                    <a:pt x="8039100" y="5133975"/>
                  </a:lnTo>
                  <a:cubicBezTo>
                    <a:pt x="7991483" y="5127565"/>
                    <a:pt x="7943561" y="5123157"/>
                    <a:pt x="7896225" y="5114925"/>
                  </a:cubicBezTo>
                  <a:lnTo>
                    <a:pt x="7677150" y="5076825"/>
                  </a:lnTo>
                  <a:cubicBezTo>
                    <a:pt x="7632828" y="5069638"/>
                    <a:pt x="7587977" y="5065807"/>
                    <a:pt x="7543800" y="5057775"/>
                  </a:cubicBezTo>
                  <a:cubicBezTo>
                    <a:pt x="7518041" y="5053091"/>
                    <a:pt x="7493086" y="5044722"/>
                    <a:pt x="7467600" y="5038725"/>
                  </a:cubicBezTo>
                  <a:cubicBezTo>
                    <a:pt x="7384288" y="5019122"/>
                    <a:pt x="7357811" y="5014160"/>
                    <a:pt x="7267575" y="5000625"/>
                  </a:cubicBezTo>
                  <a:cubicBezTo>
                    <a:pt x="6846973" y="4937535"/>
                    <a:pt x="7139776" y="4978320"/>
                    <a:pt x="6886575" y="4953000"/>
                  </a:cubicBezTo>
                  <a:cubicBezTo>
                    <a:pt x="6829359" y="4947278"/>
                    <a:pt x="6772584" y="4936160"/>
                    <a:pt x="6715125" y="4933950"/>
                  </a:cubicBezTo>
                  <a:lnTo>
                    <a:pt x="6467475" y="4924425"/>
                  </a:lnTo>
                  <a:lnTo>
                    <a:pt x="6286500" y="4905375"/>
                  </a:lnTo>
                  <a:cubicBezTo>
                    <a:pt x="6235636" y="4899562"/>
                    <a:pt x="6185004" y="4891779"/>
                    <a:pt x="6134100" y="4886325"/>
                  </a:cubicBezTo>
                  <a:cubicBezTo>
                    <a:pt x="6096086" y="4882252"/>
                    <a:pt x="6057875" y="4880261"/>
                    <a:pt x="6019800" y="4876800"/>
                  </a:cubicBezTo>
                  <a:cubicBezTo>
                    <a:pt x="5928448" y="4868495"/>
                    <a:pt x="5879512" y="4860468"/>
                    <a:pt x="5781675" y="4857750"/>
                  </a:cubicBezTo>
                  <a:lnTo>
                    <a:pt x="4895850" y="4838700"/>
                  </a:lnTo>
                  <a:cubicBezTo>
                    <a:pt x="4752369" y="4822758"/>
                    <a:pt x="4650039" y="4814945"/>
                    <a:pt x="4505325" y="4781550"/>
                  </a:cubicBezTo>
                  <a:lnTo>
                    <a:pt x="4381500" y="4752975"/>
                  </a:lnTo>
                  <a:cubicBezTo>
                    <a:pt x="4308284" y="4734671"/>
                    <a:pt x="4237135" y="4706498"/>
                    <a:pt x="4162425" y="4695825"/>
                  </a:cubicBezTo>
                  <a:cubicBezTo>
                    <a:pt x="4106652" y="4687857"/>
                    <a:pt x="3973738" y="4669924"/>
                    <a:pt x="3914775" y="4657725"/>
                  </a:cubicBezTo>
                  <a:cubicBezTo>
                    <a:pt x="3860476" y="4646491"/>
                    <a:pt x="3807333" y="4629933"/>
                    <a:pt x="3752850" y="4619625"/>
                  </a:cubicBezTo>
                  <a:cubicBezTo>
                    <a:pt x="3689759" y="4607689"/>
                    <a:pt x="3625645" y="4601856"/>
                    <a:pt x="3562350" y="4591050"/>
                  </a:cubicBezTo>
                  <a:cubicBezTo>
                    <a:pt x="3495444" y="4579627"/>
                    <a:pt x="3428692" y="4567172"/>
                    <a:pt x="3362325" y="4552950"/>
                  </a:cubicBezTo>
                  <a:cubicBezTo>
                    <a:pt x="3339724" y="4548107"/>
                    <a:pt x="3318214" y="4538914"/>
                    <a:pt x="3295650" y="4533900"/>
                  </a:cubicBezTo>
                  <a:cubicBezTo>
                    <a:pt x="3232435" y="4519852"/>
                    <a:pt x="3168365" y="4509848"/>
                    <a:pt x="3105150" y="4495800"/>
                  </a:cubicBezTo>
                  <a:cubicBezTo>
                    <a:pt x="3076575" y="4489450"/>
                    <a:pt x="3047709" y="4484292"/>
                    <a:pt x="3019425" y="4476750"/>
                  </a:cubicBezTo>
                  <a:cubicBezTo>
                    <a:pt x="3000023" y="4471576"/>
                    <a:pt x="2981485" y="4463547"/>
                    <a:pt x="2962275" y="4457700"/>
                  </a:cubicBezTo>
                  <a:cubicBezTo>
                    <a:pt x="2908451" y="4441319"/>
                    <a:pt x="2800350" y="4410075"/>
                    <a:pt x="2800350" y="4410075"/>
                  </a:cubicBezTo>
                  <a:lnTo>
                    <a:pt x="2695575" y="4343400"/>
                  </a:lnTo>
                  <a:cubicBezTo>
                    <a:pt x="2666780" y="4324684"/>
                    <a:pt x="2638912" y="4304548"/>
                    <a:pt x="2609850" y="4286250"/>
                  </a:cubicBezTo>
                  <a:cubicBezTo>
                    <a:pt x="2451265" y="4186400"/>
                    <a:pt x="2436631" y="4189585"/>
                    <a:pt x="2295525" y="4076700"/>
                  </a:cubicBezTo>
                  <a:cubicBezTo>
                    <a:pt x="2077849" y="3902559"/>
                    <a:pt x="2307450" y="4079100"/>
                    <a:pt x="2133600" y="3905250"/>
                  </a:cubicBezTo>
                  <a:cubicBezTo>
                    <a:pt x="2101850" y="3873500"/>
                    <a:pt x="2068290" y="3843462"/>
                    <a:pt x="2038350" y="3810000"/>
                  </a:cubicBezTo>
                  <a:cubicBezTo>
                    <a:pt x="2014212" y="3783022"/>
                    <a:pt x="1992827" y="3753653"/>
                    <a:pt x="1971675" y="3724275"/>
                  </a:cubicBezTo>
                  <a:cubicBezTo>
                    <a:pt x="1893279" y="3615392"/>
                    <a:pt x="1840963" y="3539051"/>
                    <a:pt x="1781175" y="3419475"/>
                  </a:cubicBezTo>
                  <a:cubicBezTo>
                    <a:pt x="1765882" y="3388889"/>
                    <a:pt x="1755775" y="3355975"/>
                    <a:pt x="1743075" y="3324225"/>
                  </a:cubicBezTo>
                  <a:cubicBezTo>
                    <a:pt x="1733550" y="3270250"/>
                    <a:pt x="1726572" y="3215763"/>
                    <a:pt x="1714500" y="3162300"/>
                  </a:cubicBezTo>
                  <a:cubicBezTo>
                    <a:pt x="1704318" y="3117207"/>
                    <a:pt x="1685766" y="3074220"/>
                    <a:pt x="1676400" y="3028950"/>
                  </a:cubicBezTo>
                  <a:cubicBezTo>
                    <a:pt x="1666666" y="2981900"/>
                    <a:pt x="1666099" y="2933318"/>
                    <a:pt x="1657350" y="2886075"/>
                  </a:cubicBezTo>
                  <a:cubicBezTo>
                    <a:pt x="1650199" y="2847459"/>
                    <a:pt x="1636785" y="2810222"/>
                    <a:pt x="1628775" y="2771775"/>
                  </a:cubicBezTo>
                  <a:cubicBezTo>
                    <a:pt x="1570389" y="2491524"/>
                    <a:pt x="1642839" y="2789929"/>
                    <a:pt x="1590675" y="2581275"/>
                  </a:cubicBezTo>
                  <a:cubicBezTo>
                    <a:pt x="1587500" y="2505075"/>
                    <a:pt x="1583297" y="2428911"/>
                    <a:pt x="1581150" y="2352675"/>
                  </a:cubicBezTo>
                  <a:cubicBezTo>
                    <a:pt x="1576947" y="2203475"/>
                    <a:pt x="1576598" y="2054176"/>
                    <a:pt x="1571625" y="1905000"/>
                  </a:cubicBezTo>
                  <a:cubicBezTo>
                    <a:pt x="1570246" y="1863626"/>
                    <a:pt x="1567571" y="1822209"/>
                    <a:pt x="1562100" y="1781175"/>
                  </a:cubicBezTo>
                  <a:cubicBezTo>
                    <a:pt x="1517647" y="1447779"/>
                    <a:pt x="1561161" y="1768362"/>
                    <a:pt x="1485900" y="1504950"/>
                  </a:cubicBezTo>
                  <a:cubicBezTo>
                    <a:pt x="1473200" y="1460500"/>
                    <a:pt x="1464969" y="1414522"/>
                    <a:pt x="1447800" y="1371600"/>
                  </a:cubicBezTo>
                  <a:cubicBezTo>
                    <a:pt x="1441450" y="1355725"/>
                    <a:pt x="1433778" y="1340317"/>
                    <a:pt x="1428750" y="1323975"/>
                  </a:cubicBezTo>
                  <a:cubicBezTo>
                    <a:pt x="1421050" y="1298951"/>
                    <a:pt x="1421409" y="1271193"/>
                    <a:pt x="1409700" y="1247775"/>
                  </a:cubicBezTo>
                  <a:cubicBezTo>
                    <a:pt x="1403350" y="1235075"/>
                    <a:pt x="1395636" y="1222970"/>
                    <a:pt x="1390650" y="1209675"/>
                  </a:cubicBezTo>
                  <a:cubicBezTo>
                    <a:pt x="1379240" y="1179249"/>
                    <a:pt x="1380685" y="1142340"/>
                    <a:pt x="1362075" y="1114425"/>
                  </a:cubicBezTo>
                  <a:cubicBezTo>
                    <a:pt x="1349375" y="1095375"/>
                    <a:pt x="1334214" y="1077753"/>
                    <a:pt x="1323975" y="1057275"/>
                  </a:cubicBezTo>
                  <a:cubicBezTo>
                    <a:pt x="1308682" y="1026689"/>
                    <a:pt x="1301168" y="992611"/>
                    <a:pt x="1285875" y="962025"/>
                  </a:cubicBezTo>
                  <a:cubicBezTo>
                    <a:pt x="1279525" y="949325"/>
                    <a:pt x="1272418" y="936976"/>
                    <a:pt x="1266825" y="923925"/>
                  </a:cubicBezTo>
                  <a:cubicBezTo>
                    <a:pt x="1262870" y="914697"/>
                    <a:pt x="1261790" y="904330"/>
                    <a:pt x="1257300" y="895350"/>
                  </a:cubicBezTo>
                  <a:cubicBezTo>
                    <a:pt x="1249021" y="878791"/>
                    <a:pt x="1237716" y="863909"/>
                    <a:pt x="1228725" y="847725"/>
                  </a:cubicBezTo>
                  <a:cubicBezTo>
                    <a:pt x="1221829" y="835313"/>
                    <a:pt x="1216571" y="822037"/>
                    <a:pt x="1209675" y="809625"/>
                  </a:cubicBezTo>
                  <a:cubicBezTo>
                    <a:pt x="1154972" y="711160"/>
                    <a:pt x="1211868" y="813398"/>
                    <a:pt x="1133475" y="714375"/>
                  </a:cubicBezTo>
                  <a:cubicBezTo>
                    <a:pt x="1086964" y="655624"/>
                    <a:pt x="1037302" y="598460"/>
                    <a:pt x="1000125" y="533400"/>
                  </a:cubicBezTo>
                  <a:cubicBezTo>
                    <a:pt x="987425" y="511175"/>
                    <a:pt x="974071" y="489311"/>
                    <a:pt x="962025" y="466725"/>
                  </a:cubicBezTo>
                  <a:cubicBezTo>
                    <a:pt x="948661" y="441668"/>
                    <a:pt x="939171" y="414483"/>
                    <a:pt x="923925" y="390525"/>
                  </a:cubicBezTo>
                  <a:cubicBezTo>
                    <a:pt x="916693" y="379161"/>
                    <a:pt x="905362" y="370961"/>
                    <a:pt x="895350" y="361950"/>
                  </a:cubicBezTo>
                  <a:cubicBezTo>
                    <a:pt x="873592" y="342368"/>
                    <a:pt x="850253" y="324580"/>
                    <a:pt x="828675" y="304800"/>
                  </a:cubicBezTo>
                  <a:cubicBezTo>
                    <a:pt x="735785" y="219651"/>
                    <a:pt x="828004" y="294604"/>
                    <a:pt x="714375" y="180975"/>
                  </a:cubicBezTo>
                  <a:cubicBezTo>
                    <a:pt x="706280" y="172880"/>
                    <a:pt x="695115" y="168579"/>
                    <a:pt x="685800" y="161925"/>
                  </a:cubicBezTo>
                  <a:cubicBezTo>
                    <a:pt x="614808" y="111217"/>
                    <a:pt x="675457" y="146249"/>
                    <a:pt x="561975" y="85725"/>
                  </a:cubicBezTo>
                  <a:cubicBezTo>
                    <a:pt x="543182" y="75702"/>
                    <a:pt x="524485" y="65342"/>
                    <a:pt x="504825" y="57150"/>
                  </a:cubicBezTo>
                  <a:cubicBezTo>
                    <a:pt x="479489" y="46593"/>
                    <a:pt x="438320" y="34735"/>
                    <a:pt x="409575" y="28575"/>
                  </a:cubicBezTo>
                  <a:cubicBezTo>
                    <a:pt x="377915" y="21791"/>
                    <a:pt x="346625" y="11779"/>
                    <a:pt x="314325" y="9525"/>
                  </a:cubicBezTo>
                  <a:cubicBezTo>
                    <a:pt x="209756" y="2229"/>
                    <a:pt x="0" y="0"/>
                    <a:pt x="0" y="0"/>
                  </a:cubicBezTo>
                </a:path>
              </a:pathLst>
            </a:custGeom>
            <a:noFill/>
            <a:ln w="38100">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0FED039-E5C6-0ED9-496C-01EACAAEB9B7}"/>
                </a:ext>
              </a:extLst>
            </p:cNvPr>
            <p:cNvSpPr/>
            <p:nvPr/>
          </p:nvSpPr>
          <p:spPr>
            <a:xfrm>
              <a:off x="4284179" y="4910213"/>
              <a:ext cx="2206156" cy="8693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Finally, Paul planned visit Rome on the way to Spain</a:t>
              </a:r>
            </a:p>
          </p:txBody>
        </p:sp>
      </p:grpSp>
    </p:spTree>
    <p:extLst>
      <p:ext uri="{BB962C8B-B14F-4D97-AF65-F5344CB8AC3E}">
        <p14:creationId xmlns:p14="http://schemas.microsoft.com/office/powerpoint/2010/main" val="273334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1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7AC8-7825-83B6-D9D7-71C119FDC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8F575-08A5-EB0A-AFC7-523C49D48B11}"/>
              </a:ext>
            </a:extLst>
          </p:cNvPr>
          <p:cNvSpPr>
            <a:spLocks noGrp="1"/>
          </p:cNvSpPr>
          <p:nvPr>
            <p:ph type="title"/>
          </p:nvPr>
        </p:nvSpPr>
        <p:spPr>
          <a:xfrm>
            <a:off x="838200" y="284441"/>
            <a:ext cx="10515600" cy="818216"/>
          </a:xfrm>
        </p:spPr>
        <p:txBody>
          <a:bodyPr>
            <a:normAutofit/>
          </a:bodyPr>
          <a:lstStyle/>
          <a:p>
            <a:r>
              <a:rPr lang="en-US" b="1" u="sng" dirty="0"/>
              <a:t>Guidelines for Giving</a:t>
            </a:r>
            <a:r>
              <a:rPr lang="en-US" dirty="0"/>
              <a:t> – Romans 15</a:t>
            </a:r>
          </a:p>
        </p:txBody>
      </p:sp>
      <p:sp>
        <p:nvSpPr>
          <p:cNvPr id="3" name="Content Placeholder 2">
            <a:extLst>
              <a:ext uri="{FF2B5EF4-FFF2-40B4-BE49-F238E27FC236}">
                <a16:creationId xmlns:a16="http://schemas.microsoft.com/office/drawing/2014/main" id="{725EE71D-A84C-2260-DCED-7E5917CD5FC3}"/>
              </a:ext>
            </a:extLst>
          </p:cNvPr>
          <p:cNvSpPr>
            <a:spLocks noGrp="1"/>
          </p:cNvSpPr>
          <p:nvPr>
            <p:ph idx="1"/>
          </p:nvPr>
        </p:nvSpPr>
        <p:spPr>
          <a:xfrm>
            <a:off x="838200" y="1299882"/>
            <a:ext cx="10515600" cy="4877081"/>
          </a:xfrm>
        </p:spPr>
        <p:txBody>
          <a:bodyPr>
            <a:normAutofit lnSpcReduction="10000"/>
          </a:bodyPr>
          <a:lstStyle/>
          <a:p>
            <a:pPr>
              <a:lnSpc>
                <a:spcPct val="100000"/>
              </a:lnSpc>
              <a:spcBef>
                <a:spcPts val="0"/>
              </a:spcBef>
              <a:spcAft>
                <a:spcPts val="1200"/>
              </a:spcAft>
            </a:pPr>
            <a:r>
              <a:rPr lang="en-US" b="1" dirty="0"/>
              <a:t>15:26,27</a:t>
            </a:r>
            <a:r>
              <a:rPr lang="en-US" dirty="0"/>
              <a:t> – “they were pleased to do it,”  Even during severe trials, the churches of Macedonia and Achaia set an example of generous giving.  See </a:t>
            </a:r>
            <a:r>
              <a:rPr lang="en-US" b="1" u="sng" dirty="0"/>
              <a:t>2 Corinthians 8:1-5</a:t>
            </a:r>
          </a:p>
          <a:p>
            <a:pPr lvl="1">
              <a:lnSpc>
                <a:spcPct val="100000"/>
              </a:lnSpc>
              <a:spcBef>
                <a:spcPts val="0"/>
              </a:spcBef>
              <a:spcAft>
                <a:spcPts val="1200"/>
              </a:spcAft>
              <a:buFont typeface="Wingdings" panose="05000000000000000000" pitchFamily="2" charset="2"/>
              <a:buChar char="ü"/>
            </a:pPr>
            <a:r>
              <a:rPr lang="en-US" b="1" dirty="0"/>
              <a:t>  V.1  </a:t>
            </a:r>
            <a:r>
              <a:rPr lang="en-US" dirty="0"/>
              <a:t>God gives grace for sincere giving</a:t>
            </a:r>
          </a:p>
          <a:p>
            <a:pPr lvl="1">
              <a:lnSpc>
                <a:spcPct val="100000"/>
              </a:lnSpc>
              <a:spcBef>
                <a:spcPts val="0"/>
              </a:spcBef>
              <a:spcAft>
                <a:spcPts val="1200"/>
              </a:spcAft>
              <a:buFont typeface="Wingdings" panose="05000000000000000000" pitchFamily="2" charset="2"/>
              <a:buChar char="ü"/>
            </a:pPr>
            <a:r>
              <a:rPr lang="en-US" b="1" dirty="0"/>
              <a:t>  V.2,3  </a:t>
            </a:r>
            <a:r>
              <a:rPr lang="en-US" dirty="0"/>
              <a:t>They didn’t wait to be rich before giving</a:t>
            </a:r>
          </a:p>
          <a:p>
            <a:pPr lvl="1">
              <a:lnSpc>
                <a:spcPct val="100000"/>
              </a:lnSpc>
              <a:spcBef>
                <a:spcPts val="0"/>
              </a:spcBef>
              <a:spcAft>
                <a:spcPts val="1200"/>
              </a:spcAft>
              <a:buFont typeface="Wingdings" panose="05000000000000000000" pitchFamily="2" charset="2"/>
              <a:buChar char="ü"/>
            </a:pPr>
            <a:r>
              <a:rPr lang="en-US" b="1" dirty="0"/>
              <a:t>  V.4  </a:t>
            </a:r>
            <a:r>
              <a:rPr lang="en-US" dirty="0"/>
              <a:t>They considered it a privilege to share with needy Christians</a:t>
            </a:r>
          </a:p>
          <a:p>
            <a:pPr lvl="1">
              <a:lnSpc>
                <a:spcPct val="100000"/>
              </a:lnSpc>
              <a:spcBef>
                <a:spcPts val="0"/>
              </a:spcBef>
              <a:spcAft>
                <a:spcPts val="1200"/>
              </a:spcAft>
              <a:buFont typeface="Wingdings" panose="05000000000000000000" pitchFamily="2" charset="2"/>
              <a:buChar char="ü"/>
            </a:pPr>
            <a:r>
              <a:rPr lang="en-US" b="1" dirty="0"/>
              <a:t>  V.5  </a:t>
            </a:r>
            <a:r>
              <a:rPr lang="en-US" dirty="0"/>
              <a:t>They first gave themselves to the Lord</a:t>
            </a:r>
          </a:p>
          <a:p>
            <a:pPr lvl="1">
              <a:lnSpc>
                <a:spcPct val="100000"/>
              </a:lnSpc>
              <a:spcBef>
                <a:spcPts val="0"/>
              </a:spcBef>
              <a:spcAft>
                <a:spcPts val="1200"/>
              </a:spcAft>
              <a:buFont typeface="Wingdings" panose="05000000000000000000" pitchFamily="2" charset="2"/>
              <a:buChar char="ü"/>
            </a:pPr>
            <a:r>
              <a:rPr lang="en-US" b="1" dirty="0"/>
              <a:t>  V.9  </a:t>
            </a:r>
            <a:r>
              <a:rPr lang="en-US" dirty="0"/>
              <a:t>Remember the example of Jesus</a:t>
            </a:r>
          </a:p>
          <a:p>
            <a:pPr>
              <a:lnSpc>
                <a:spcPct val="100000"/>
              </a:lnSpc>
              <a:spcBef>
                <a:spcPts val="0"/>
              </a:spcBef>
              <a:spcAft>
                <a:spcPts val="1200"/>
              </a:spcAft>
            </a:pPr>
            <a:r>
              <a:rPr lang="en-US" b="1" dirty="0"/>
              <a:t>15:27</a:t>
            </a:r>
            <a:r>
              <a:rPr lang="en-US" dirty="0"/>
              <a:t> – they desired to give  to those who had blessed them spiritually (i.e. it is reasonable to pay your pastor)</a:t>
            </a:r>
          </a:p>
          <a:p>
            <a:pPr>
              <a:lnSpc>
                <a:spcPct val="100000"/>
              </a:lnSpc>
              <a:spcBef>
                <a:spcPts val="0"/>
              </a:spcBef>
              <a:spcAft>
                <a:spcPts val="1200"/>
              </a:spcAft>
            </a:pPr>
            <a:endParaRPr lang="en-US" dirty="0"/>
          </a:p>
        </p:txBody>
      </p:sp>
    </p:spTree>
    <p:extLst>
      <p:ext uri="{BB962C8B-B14F-4D97-AF65-F5344CB8AC3E}">
        <p14:creationId xmlns:p14="http://schemas.microsoft.com/office/powerpoint/2010/main" val="216846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A7D6-F2DB-8BDB-F38D-C20393D34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213F8-B563-FF5D-2736-C22A816E52DC}"/>
              </a:ext>
            </a:extLst>
          </p:cNvPr>
          <p:cNvSpPr>
            <a:spLocks noGrp="1"/>
          </p:cNvSpPr>
          <p:nvPr>
            <p:ph type="title"/>
          </p:nvPr>
        </p:nvSpPr>
        <p:spPr>
          <a:xfrm>
            <a:off x="838200" y="284441"/>
            <a:ext cx="10515600" cy="818216"/>
          </a:xfrm>
        </p:spPr>
        <p:txBody>
          <a:bodyPr/>
          <a:lstStyle/>
          <a:p>
            <a:r>
              <a:rPr lang="en-US" b="1" u="sng" dirty="0"/>
              <a:t>Paul’s Plans (continued)</a:t>
            </a:r>
            <a:r>
              <a:rPr lang="en-US" dirty="0"/>
              <a:t> – Romans 15</a:t>
            </a:r>
          </a:p>
        </p:txBody>
      </p:sp>
      <p:sp>
        <p:nvSpPr>
          <p:cNvPr id="3" name="Content Placeholder 2">
            <a:extLst>
              <a:ext uri="{FF2B5EF4-FFF2-40B4-BE49-F238E27FC236}">
                <a16:creationId xmlns:a16="http://schemas.microsoft.com/office/drawing/2014/main" id="{F42FE6BB-B2E2-1248-7920-D92E0A34214A}"/>
              </a:ext>
            </a:extLst>
          </p:cNvPr>
          <p:cNvSpPr>
            <a:spLocks noGrp="1"/>
          </p:cNvSpPr>
          <p:nvPr>
            <p:ph idx="1"/>
          </p:nvPr>
        </p:nvSpPr>
        <p:spPr>
          <a:xfrm>
            <a:off x="838200" y="1299882"/>
            <a:ext cx="10515600" cy="4877081"/>
          </a:xfrm>
        </p:spPr>
        <p:txBody>
          <a:bodyPr>
            <a:normAutofit fontScale="92500" lnSpcReduction="10000"/>
          </a:bodyPr>
          <a:lstStyle/>
          <a:p>
            <a:pPr>
              <a:lnSpc>
                <a:spcPct val="100000"/>
              </a:lnSpc>
              <a:spcBef>
                <a:spcPts val="0"/>
              </a:spcBef>
              <a:spcAft>
                <a:spcPts val="1200"/>
              </a:spcAft>
            </a:pPr>
            <a:r>
              <a:rPr lang="en-US" b="1" dirty="0"/>
              <a:t>15:28,29</a:t>
            </a:r>
            <a:r>
              <a:rPr lang="en-US" dirty="0"/>
              <a:t> – Paul hoped for a smooth trip to Jerusalem and back to Rome, followed by his expected journey to Spain.</a:t>
            </a:r>
          </a:p>
          <a:p>
            <a:pPr>
              <a:lnSpc>
                <a:spcPct val="100000"/>
              </a:lnSpc>
              <a:spcBef>
                <a:spcPts val="0"/>
              </a:spcBef>
              <a:spcAft>
                <a:spcPts val="1200"/>
              </a:spcAft>
            </a:pPr>
            <a:r>
              <a:rPr lang="en-US" b="1" dirty="0"/>
              <a:t>15:30-32</a:t>
            </a:r>
            <a:r>
              <a:rPr lang="en-US" dirty="0"/>
              <a:t> – Paul earnestly requested prayer for his journey:</a:t>
            </a:r>
          </a:p>
          <a:p>
            <a:pPr lvl="1">
              <a:lnSpc>
                <a:spcPct val="100000"/>
              </a:lnSpc>
              <a:spcBef>
                <a:spcPts val="0"/>
              </a:spcBef>
              <a:spcAft>
                <a:spcPts val="1200"/>
              </a:spcAft>
              <a:buFont typeface="Wingdings" panose="05000000000000000000" pitchFamily="2" charset="2"/>
              <a:buChar char="ü"/>
            </a:pPr>
            <a:r>
              <a:rPr lang="en-US" dirty="0"/>
              <a:t>  to be delivered from violence of the Jewish unbelievers</a:t>
            </a:r>
          </a:p>
          <a:p>
            <a:pPr lvl="1">
              <a:lnSpc>
                <a:spcPct val="100000"/>
              </a:lnSpc>
              <a:spcBef>
                <a:spcPts val="0"/>
              </a:spcBef>
              <a:spcAft>
                <a:spcPts val="1200"/>
              </a:spcAft>
              <a:buFont typeface="Wingdings" panose="05000000000000000000" pitchFamily="2" charset="2"/>
              <a:buChar char="ü"/>
            </a:pPr>
            <a:r>
              <a:rPr lang="en-US" dirty="0"/>
              <a:t>  that the offering would be acceptable to the Jewish saints</a:t>
            </a:r>
          </a:p>
          <a:p>
            <a:pPr lvl="1">
              <a:lnSpc>
                <a:spcPct val="100000"/>
              </a:lnSpc>
              <a:spcBef>
                <a:spcPts val="0"/>
              </a:spcBef>
              <a:spcAft>
                <a:spcPts val="1200"/>
              </a:spcAft>
              <a:buFont typeface="Wingdings" panose="05000000000000000000" pitchFamily="2" charset="2"/>
              <a:buChar char="ü"/>
            </a:pPr>
            <a:r>
              <a:rPr lang="en-US" dirty="0"/>
              <a:t>  and that he could return to them, refreshed and joyful</a:t>
            </a:r>
          </a:p>
          <a:p>
            <a:pPr lvl="1">
              <a:lnSpc>
                <a:spcPct val="100000"/>
              </a:lnSpc>
              <a:spcBef>
                <a:spcPts val="0"/>
              </a:spcBef>
              <a:spcAft>
                <a:spcPts val="1200"/>
              </a:spcAft>
              <a:buFont typeface="Wingdings" panose="05000000000000000000" pitchFamily="2" charset="2"/>
              <a:buChar char="ü"/>
            </a:pPr>
            <a:r>
              <a:rPr lang="en-US" dirty="0"/>
              <a:t>  “By God’s will…” are key elements of prayer and following Christ</a:t>
            </a:r>
          </a:p>
          <a:p>
            <a:pPr>
              <a:lnSpc>
                <a:spcPct val="100000"/>
              </a:lnSpc>
              <a:spcBef>
                <a:spcPts val="0"/>
              </a:spcBef>
              <a:spcAft>
                <a:spcPts val="1200"/>
              </a:spcAft>
            </a:pPr>
            <a:r>
              <a:rPr lang="en-US" b="1" dirty="0"/>
              <a:t>Proverbs 19:21</a:t>
            </a:r>
            <a:r>
              <a:rPr lang="en-US" dirty="0"/>
              <a:t>  Careful, thoughtful planning does not indicate lack of trust in God or His guidance (Jeremiah 10:23).</a:t>
            </a:r>
          </a:p>
          <a:p>
            <a:pPr>
              <a:lnSpc>
                <a:spcPct val="100000"/>
              </a:lnSpc>
              <a:spcBef>
                <a:spcPts val="0"/>
              </a:spcBef>
              <a:spcAft>
                <a:spcPts val="1200"/>
              </a:spcAft>
            </a:pPr>
            <a:r>
              <a:rPr lang="en-US" b="1" dirty="0"/>
              <a:t>Proverbs 16:9  </a:t>
            </a:r>
            <a:r>
              <a:rPr lang="en-US" dirty="0"/>
              <a:t>When making plans, always be open to God’s control and changes along the way (Acts 16:6-10).</a:t>
            </a:r>
          </a:p>
        </p:txBody>
      </p:sp>
    </p:spTree>
    <p:extLst>
      <p:ext uri="{BB962C8B-B14F-4D97-AF65-F5344CB8AC3E}">
        <p14:creationId xmlns:p14="http://schemas.microsoft.com/office/powerpoint/2010/main" val="257116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FDF9E-4637-FA57-26C1-578E64B88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511B5-B312-0EEE-E04A-6AD3485769CB}"/>
              </a:ext>
            </a:extLst>
          </p:cNvPr>
          <p:cNvSpPr>
            <a:spLocks noGrp="1"/>
          </p:cNvSpPr>
          <p:nvPr>
            <p:ph type="title"/>
          </p:nvPr>
        </p:nvSpPr>
        <p:spPr>
          <a:xfrm>
            <a:off x="838200" y="284441"/>
            <a:ext cx="10515600" cy="818216"/>
          </a:xfrm>
        </p:spPr>
        <p:txBody>
          <a:bodyPr>
            <a:normAutofit/>
          </a:bodyPr>
          <a:lstStyle/>
          <a:p>
            <a:r>
              <a:rPr lang="en-US" b="1" u="sng" dirty="0"/>
              <a:t>God’s Answer to Prayer</a:t>
            </a:r>
            <a:endParaRPr lang="en-US" dirty="0"/>
          </a:p>
        </p:txBody>
      </p:sp>
      <p:sp>
        <p:nvSpPr>
          <p:cNvPr id="3" name="Content Placeholder 2">
            <a:extLst>
              <a:ext uri="{FF2B5EF4-FFF2-40B4-BE49-F238E27FC236}">
                <a16:creationId xmlns:a16="http://schemas.microsoft.com/office/drawing/2014/main" id="{1A618542-854A-197E-DA01-C91E437DA1A4}"/>
              </a:ext>
            </a:extLst>
          </p:cNvPr>
          <p:cNvSpPr>
            <a:spLocks noGrp="1"/>
          </p:cNvSpPr>
          <p:nvPr>
            <p:ph idx="1"/>
          </p:nvPr>
        </p:nvSpPr>
        <p:spPr>
          <a:xfrm>
            <a:off x="838200" y="1299882"/>
            <a:ext cx="10515600" cy="4877081"/>
          </a:xfrm>
        </p:spPr>
        <p:txBody>
          <a:bodyPr>
            <a:normAutofit/>
          </a:bodyPr>
          <a:lstStyle/>
          <a:p>
            <a:pPr>
              <a:lnSpc>
                <a:spcPct val="100000"/>
              </a:lnSpc>
              <a:spcBef>
                <a:spcPts val="0"/>
              </a:spcBef>
              <a:spcAft>
                <a:spcPts val="1200"/>
              </a:spcAft>
            </a:pPr>
            <a:r>
              <a:rPr lang="en-US" b="1" dirty="0"/>
              <a:t>Acts 20:22-23 </a:t>
            </a:r>
            <a:r>
              <a:rPr lang="en-US" dirty="0"/>
              <a:t> Advance warning about what will happen</a:t>
            </a:r>
          </a:p>
          <a:p>
            <a:pPr>
              <a:lnSpc>
                <a:spcPct val="100000"/>
              </a:lnSpc>
              <a:spcBef>
                <a:spcPts val="0"/>
              </a:spcBef>
              <a:spcAft>
                <a:spcPts val="1200"/>
              </a:spcAft>
            </a:pPr>
            <a:r>
              <a:rPr lang="en-US" b="1" dirty="0"/>
              <a:t>Acts 21:17-20</a:t>
            </a:r>
            <a:r>
              <a:rPr lang="en-US" dirty="0"/>
              <a:t>  Paul’s offering and report was well received</a:t>
            </a:r>
          </a:p>
          <a:p>
            <a:pPr>
              <a:lnSpc>
                <a:spcPct val="100000"/>
              </a:lnSpc>
              <a:spcBef>
                <a:spcPts val="0"/>
              </a:spcBef>
              <a:spcAft>
                <a:spcPts val="1200"/>
              </a:spcAft>
            </a:pPr>
            <a:r>
              <a:rPr lang="en-US" b="1" dirty="0"/>
              <a:t>Acts 21:30-32  </a:t>
            </a:r>
            <a:r>
              <a:rPr lang="en-US" dirty="0"/>
              <a:t>Paul was delivered from the violent Jews</a:t>
            </a:r>
          </a:p>
          <a:p>
            <a:pPr>
              <a:lnSpc>
                <a:spcPct val="100000"/>
              </a:lnSpc>
              <a:spcBef>
                <a:spcPts val="0"/>
              </a:spcBef>
              <a:spcAft>
                <a:spcPts val="1200"/>
              </a:spcAft>
            </a:pPr>
            <a:r>
              <a:rPr lang="en-US" b="1" dirty="0"/>
              <a:t>Acts 23:11  </a:t>
            </a:r>
            <a:r>
              <a:rPr lang="en-US" dirty="0"/>
              <a:t>Paul will return to Rome (but not the way he expected)</a:t>
            </a:r>
          </a:p>
          <a:p>
            <a:pPr>
              <a:lnSpc>
                <a:spcPct val="100000"/>
              </a:lnSpc>
              <a:spcBef>
                <a:spcPts val="0"/>
              </a:spcBef>
              <a:spcAft>
                <a:spcPts val="1200"/>
              </a:spcAft>
            </a:pPr>
            <a:r>
              <a:rPr lang="en-US" b="1" dirty="0"/>
              <a:t>Acts 28:14-16</a:t>
            </a:r>
            <a:r>
              <a:rPr lang="en-US" dirty="0"/>
              <a:t>  Eventually in Rome (after trials, shipwrecks, etc.)</a:t>
            </a:r>
          </a:p>
          <a:p>
            <a:pPr>
              <a:lnSpc>
                <a:spcPct val="100000"/>
              </a:lnSpc>
              <a:spcBef>
                <a:spcPts val="0"/>
              </a:spcBef>
              <a:spcAft>
                <a:spcPts val="1200"/>
              </a:spcAft>
            </a:pPr>
            <a:r>
              <a:rPr lang="en-US" b="1" dirty="0"/>
              <a:t>Philippians 1:12-14  </a:t>
            </a:r>
            <a:r>
              <a:rPr lang="en-US" dirty="0"/>
              <a:t>The result was good, but not easy</a:t>
            </a:r>
          </a:p>
        </p:txBody>
      </p:sp>
    </p:spTree>
    <p:extLst>
      <p:ext uri="{BB962C8B-B14F-4D97-AF65-F5344CB8AC3E}">
        <p14:creationId xmlns:p14="http://schemas.microsoft.com/office/powerpoint/2010/main" val="37161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242" y="127960"/>
            <a:ext cx="7886700" cy="763960"/>
          </a:xfrm>
        </p:spPr>
        <p:txBody>
          <a:bodyPr>
            <a:normAutofit/>
          </a:bodyPr>
          <a:lstStyle/>
          <a:p>
            <a:r>
              <a:rPr lang="en-US" b="1" u="sng" dirty="0"/>
              <a:t>Some “Take </a:t>
            </a:r>
            <a:r>
              <a:rPr lang="en-US" b="1" u="sng" dirty="0" err="1"/>
              <a:t>Aways</a:t>
            </a:r>
            <a:r>
              <a:rPr lang="en-US" b="1" u="sng" dirty="0"/>
              <a:t>”</a:t>
            </a:r>
          </a:p>
        </p:txBody>
      </p:sp>
      <p:sp>
        <p:nvSpPr>
          <p:cNvPr id="7" name="Content Placeholder 6"/>
          <p:cNvSpPr>
            <a:spLocks noGrp="1"/>
          </p:cNvSpPr>
          <p:nvPr>
            <p:ph idx="1"/>
          </p:nvPr>
        </p:nvSpPr>
        <p:spPr>
          <a:xfrm>
            <a:off x="839755" y="1099336"/>
            <a:ext cx="10711543" cy="5424755"/>
          </a:xfrm>
        </p:spPr>
        <p:txBody>
          <a:bodyPr>
            <a:normAutofit/>
          </a:bodyPr>
          <a:lstStyle/>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It is a privilege to give to needy people – financially and spiritually</a:t>
            </a:r>
          </a:p>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It is good to invite people to pray for your ministry (2 Cor 1:11)</a:t>
            </a:r>
          </a:p>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Sometimes, difficult circumstances come into our lives and God uses them to advance the gospel (Philippians 1:12-14).</a:t>
            </a:r>
          </a:p>
          <a:p>
            <a:pPr>
              <a:lnSpc>
                <a:spcPct val="100000"/>
              </a:lnSpc>
              <a:spcAft>
                <a:spcPts val="3000"/>
              </a:spcAft>
            </a:pPr>
            <a:r>
              <a:rPr lang="en-US" dirty="0">
                <a:solidFill>
                  <a:schemeClr val="accent1">
                    <a:lumMod val="50000"/>
                  </a:schemeClr>
                </a:solidFill>
                <a:latin typeface="Cambria" panose="02040503050406030204" pitchFamily="18" charset="0"/>
                <a:ea typeface="Cambria" panose="02040503050406030204" pitchFamily="18" charset="0"/>
              </a:rPr>
              <a:t>Make plans but always be open to God’s changes along the way. </a:t>
            </a:r>
            <a:r>
              <a:rPr lang="en-US" sz="2400" dirty="0">
                <a:solidFill>
                  <a:schemeClr val="accent1">
                    <a:lumMod val="50000"/>
                  </a:schemeClr>
                </a:solidFill>
                <a:latin typeface="Arial" panose="020B0604020202020204" pitchFamily="34" charset="0"/>
                <a:ea typeface="Cambria" panose="02040503050406030204" pitchFamily="18" charset="0"/>
                <a:cs typeface="Arial" panose="020B0604020202020204" pitchFamily="34" charset="0"/>
              </a:rPr>
              <a:t>(“Hold everything in your hands lightly, otherwise it hurts when God pries your fingers open.”  Corrie ten Boom)</a:t>
            </a:r>
          </a:p>
          <a:p>
            <a:pPr>
              <a:lnSpc>
                <a:spcPct val="100000"/>
              </a:lnSpc>
              <a:spcAft>
                <a:spcPts val="3000"/>
              </a:spcAft>
            </a:pPr>
            <a:endParaRPr lang="en-US" dirty="0">
              <a:solidFill>
                <a:schemeClr val="accent1">
                  <a:lumMod val="50000"/>
                </a:schemeClr>
              </a:solidFill>
              <a:latin typeface="Cambria" panose="02040503050406030204" pitchFamily="18" charset="0"/>
              <a:ea typeface="Cambria" panose="02040503050406030204" pitchFamily="18" charset="0"/>
            </a:endParaRPr>
          </a:p>
          <a:p>
            <a:pPr>
              <a:lnSpc>
                <a:spcPct val="100000"/>
              </a:lnSpc>
              <a:spcAft>
                <a:spcPts val="3000"/>
              </a:spcAft>
            </a:pPr>
            <a:endParaRPr lang="en-US"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393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715</TotalTime>
  <Words>923</Words>
  <Application>Microsoft Office PowerPoint</Application>
  <PresentationFormat>Widescreen</PresentationFormat>
  <Paragraphs>68</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Cambria</vt:lpstr>
      <vt:lpstr>Wingdings</vt:lpstr>
      <vt:lpstr>Office Theme</vt:lpstr>
      <vt:lpstr>Romans 15c</vt:lpstr>
      <vt:lpstr>From last time … Paul a Minister to the Gentiles</vt:lpstr>
      <vt:lpstr>Paul’s Plans – Romans 15</vt:lpstr>
      <vt:lpstr>PowerPoint Presentation</vt:lpstr>
      <vt:lpstr>Guidelines for Giving – Romans 15</vt:lpstr>
      <vt:lpstr>Paul’s Plans (continued) – Romans 15</vt:lpstr>
      <vt:lpstr>God’s Answer to Prayer</vt:lpstr>
      <vt:lpstr>Some “Take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Robnett</dc:creator>
  <cp:lastModifiedBy>Mark Robnett</cp:lastModifiedBy>
  <cp:revision>13</cp:revision>
  <dcterms:created xsi:type="dcterms:W3CDTF">2026-01-09T17:51:22Z</dcterms:created>
  <dcterms:modified xsi:type="dcterms:W3CDTF">2026-01-17T16:51:04Z</dcterms:modified>
</cp:coreProperties>
</file>